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74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fcc2e3c8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fcc2e3c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efcc2e3c8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efcc2e3c8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efcc2e3c89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efcc2e3c8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efcc2e3c89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efcc2e3c8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311700" y="181250"/>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Skara Brae</a:t>
            </a:r>
            <a:endParaRPr/>
          </a:p>
        </p:txBody>
      </p:sp>
      <p:pic>
        <p:nvPicPr>
          <p:cNvPr id="55" name="Google Shape;55;p13" descr="http://farm2.staticflickr.com/1247/1250811731_d667234f02_b.jpg"/>
          <p:cNvPicPr preferRelativeResize="0"/>
          <p:nvPr/>
        </p:nvPicPr>
        <p:blipFill>
          <a:blip r:embed="rId3">
            <a:alphaModFix/>
          </a:blip>
          <a:stretch>
            <a:fillRect/>
          </a:stretch>
        </p:blipFill>
        <p:spPr>
          <a:xfrm>
            <a:off x="1454075" y="973850"/>
            <a:ext cx="2754250" cy="1866775"/>
          </a:xfrm>
          <a:prstGeom prst="rect">
            <a:avLst/>
          </a:prstGeom>
          <a:noFill/>
          <a:ln w="127000" cap="flat" cmpd="sng">
            <a:solidFill>
              <a:srgbClr val="000000"/>
            </a:solidFill>
            <a:prstDash val="solid"/>
            <a:miter lim="8000"/>
            <a:headEnd type="none" w="sm" len="sm"/>
            <a:tailEnd type="none" w="sm" len="sm"/>
          </a:ln>
        </p:spPr>
      </p:pic>
      <p:pic>
        <p:nvPicPr>
          <p:cNvPr id="56" name="Google Shape;56;p13"/>
          <p:cNvPicPr preferRelativeResize="0"/>
          <p:nvPr/>
        </p:nvPicPr>
        <p:blipFill rotWithShape="1">
          <a:blip r:embed="rId4">
            <a:alphaModFix/>
          </a:blip>
          <a:srcRect/>
          <a:stretch/>
        </p:blipFill>
        <p:spPr>
          <a:xfrm>
            <a:off x="4359975" y="2894000"/>
            <a:ext cx="2814725" cy="1951875"/>
          </a:xfrm>
          <a:prstGeom prst="rect">
            <a:avLst/>
          </a:prstGeom>
          <a:noFill/>
          <a:ln w="127000" cap="flat" cmpd="sng">
            <a:solidFill>
              <a:srgbClr val="000000"/>
            </a:solidFill>
            <a:prstDash val="solid"/>
            <a:miter lim="8000"/>
            <a:headEnd type="none" w="sm" len="sm"/>
            <a:tailEnd type="none" w="sm" len="sm"/>
          </a:ln>
        </p:spPr>
      </p:pic>
      <p:pic>
        <p:nvPicPr>
          <p:cNvPr id="57" name="Google Shape;57;p13" descr="http://www.planetware.com/i/map/SCO/skara-brae-map.jpg"/>
          <p:cNvPicPr preferRelativeResize="0"/>
          <p:nvPr/>
        </p:nvPicPr>
        <p:blipFill>
          <a:blip r:embed="rId5">
            <a:alphaModFix/>
          </a:blip>
          <a:stretch>
            <a:fillRect/>
          </a:stretch>
        </p:blipFill>
        <p:spPr>
          <a:xfrm>
            <a:off x="1454075" y="2979100"/>
            <a:ext cx="2754250" cy="1866775"/>
          </a:xfrm>
          <a:prstGeom prst="rect">
            <a:avLst/>
          </a:prstGeom>
          <a:noFill/>
          <a:ln w="114300" cap="flat" cmpd="sng">
            <a:solidFill>
              <a:srgbClr val="000000"/>
            </a:solidFill>
            <a:prstDash val="solid"/>
            <a:round/>
            <a:headEnd type="none" w="sm" len="sm"/>
            <a:tailEnd type="none" w="sm" len="sm"/>
          </a:ln>
        </p:spPr>
      </p:pic>
      <p:pic>
        <p:nvPicPr>
          <p:cNvPr id="58" name="Google Shape;58;p13"/>
          <p:cNvPicPr preferRelativeResize="0"/>
          <p:nvPr/>
        </p:nvPicPr>
        <p:blipFill>
          <a:blip r:embed="rId6">
            <a:alphaModFix/>
          </a:blip>
          <a:stretch>
            <a:fillRect/>
          </a:stretch>
        </p:blipFill>
        <p:spPr>
          <a:xfrm>
            <a:off x="4420450" y="990450"/>
            <a:ext cx="2754250" cy="1866775"/>
          </a:xfrm>
          <a:prstGeom prst="rect">
            <a:avLst/>
          </a:prstGeom>
          <a:noFill/>
          <a:ln w="127000" cap="flat" cmpd="sng">
            <a:solidFill>
              <a:srgbClr val="000000"/>
            </a:solidFill>
            <a:prstDash val="solid"/>
            <a:miter lim="8000"/>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Houses</a:t>
            </a:r>
            <a:endParaRPr/>
          </a:p>
        </p:txBody>
      </p:sp>
      <p:sp>
        <p:nvSpPr>
          <p:cNvPr id="64" name="Google Shape;64;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Skara Brae is located on the Orkney islands off the North coast of Scotland. It can be found on Mainland, the biggest of the nineteen islands.</a:t>
            </a:r>
            <a:endParaRPr/>
          </a:p>
          <a:p>
            <a:pPr marL="0" lvl="0" indent="0" algn="l" rtl="0">
              <a:spcBef>
                <a:spcPts val="1200"/>
              </a:spcBef>
              <a:spcAft>
                <a:spcPts val="0"/>
              </a:spcAft>
              <a:buNone/>
            </a:pPr>
            <a:r>
              <a:rPr lang="en"/>
              <a:t>The remains of eight islands stand on the site. They weren’t all built at the same time so the later houses are slightly different to the early ones. Earlier houses were more circular whereas the others were rectangular but they had rounded corners.</a:t>
            </a:r>
            <a:endParaRPr/>
          </a:p>
          <a:p>
            <a:pPr marL="0" lvl="0" indent="0" algn="l" rtl="0">
              <a:spcBef>
                <a:spcPts val="1200"/>
              </a:spcBef>
              <a:spcAft>
                <a:spcPts val="1200"/>
              </a:spcAft>
              <a:buNone/>
            </a:pPr>
            <a:r>
              <a:rPr lang="en"/>
              <a:t>The houses contained a set of stone shelves, called a dresser, dug-in stone beds (later houses had beds that were not dug in the wall) and a fire pit. The houses were linked together by passageways and each house had a door made of slabs which could be bolted shut.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House Seven and House Eight</a:t>
            </a:r>
            <a:endParaRPr/>
          </a:p>
        </p:txBody>
      </p:sp>
      <p:sp>
        <p:nvSpPr>
          <p:cNvPr id="70" name="Google Shape;70;p15"/>
          <p:cNvSpPr txBox="1">
            <a:spLocks noGrp="1"/>
          </p:cNvSpPr>
          <p:nvPr>
            <p:ph type="body" idx="1"/>
          </p:nvPr>
        </p:nvSpPr>
        <p:spPr>
          <a:xfrm>
            <a:off x="311700" y="1017725"/>
            <a:ext cx="8520600" cy="4037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House Seven and House Eight are slightly different to the rest of the houses so it’s worth knowing about them.</a:t>
            </a:r>
            <a:endParaRPr/>
          </a:p>
          <a:p>
            <a:pPr marL="0" lvl="0" indent="0" algn="l" rtl="0">
              <a:spcBef>
                <a:spcPts val="1200"/>
              </a:spcBef>
              <a:spcAft>
                <a:spcPts val="0"/>
              </a:spcAft>
              <a:buNone/>
            </a:pPr>
            <a:r>
              <a:rPr lang="en"/>
              <a:t>The bodies of two women were found under House Seven. They were buried before the house was built and this may have been part of a ritual. The door of House Seven could only be bolted from the outside. Those who were inside would not be able to leave of their own free will. Unlike the other passageways, the passage that led to House Seven only went to House Seven.</a:t>
            </a:r>
            <a:endParaRPr/>
          </a:p>
          <a:p>
            <a:pPr marL="0" lvl="0" indent="0" algn="l" rtl="0">
              <a:spcBef>
                <a:spcPts val="1200"/>
              </a:spcBef>
              <a:spcAft>
                <a:spcPts val="1200"/>
              </a:spcAft>
              <a:buNone/>
            </a:pPr>
            <a:r>
              <a:rPr lang="en"/>
              <a:t>Unlike the other houses, House Eight stands alone. It has no furniture or beds or passageways linking it to the other houses.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Light, Space and Warmth</a:t>
            </a:r>
            <a:endParaRPr/>
          </a:p>
        </p:txBody>
      </p:sp>
      <p:sp>
        <p:nvSpPr>
          <p:cNvPr id="76" name="Google Shape;76;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else was found there?</a:t>
            </a:r>
            <a:endParaRPr/>
          </a:p>
        </p:txBody>
      </p:sp>
      <p:sp>
        <p:nvSpPr>
          <p:cNvPr id="82" name="Google Shape;82;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273</Words>
  <Application>Microsoft Office PowerPoint</Application>
  <PresentationFormat>On-screen Show (16:9)</PresentationFormat>
  <Paragraphs>11</Paragraphs>
  <Slides>5</Slides>
  <Notes>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vt:i4>
      </vt:variant>
    </vt:vector>
  </HeadingPairs>
  <TitlesOfParts>
    <vt:vector size="7" baseType="lpstr">
      <vt:lpstr>Arial</vt:lpstr>
      <vt:lpstr>Simple Light</vt:lpstr>
      <vt:lpstr>PowerPoint Presentation</vt:lpstr>
      <vt:lpstr>The Houses</vt:lpstr>
      <vt:lpstr>House Seven and House Eight</vt:lpstr>
      <vt:lpstr>Light, Space and Warmth</vt:lpstr>
      <vt:lpstr>What else was found there?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Hawdon (Windy Nook)</dc:creator>
  <cp:lastModifiedBy>Kevin Hawdon (Windy Nook)</cp:lastModifiedBy>
  <cp:revision>1</cp:revision>
  <dcterms:modified xsi:type="dcterms:W3CDTF">2021-10-11T15:47:22Z</dcterms:modified>
</cp:coreProperties>
</file>