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
  </p:notesMasterIdLst>
  <p:sldIdLst>
    <p:sldId id="256" r:id="rId2"/>
    <p:sldId id="257" r:id="rId3"/>
    <p:sldId id="258" r:id="rId4"/>
    <p:sldId id="259" r:id="rId5"/>
    <p:sldId id="260" r:id="rId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74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004895157_4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004895157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f004895157_4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f004895157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f004895157_4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f004895157_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f004895157_4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f004895157_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112100" y="129175"/>
            <a:ext cx="7140300" cy="30819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SzPct val="42028"/>
              <a:buNone/>
            </a:pPr>
            <a:r>
              <a:rPr lang="en" sz="2355" u="sng"/>
              <a:t>Introduction</a:t>
            </a:r>
            <a:endParaRPr sz="1911"/>
          </a:p>
          <a:p>
            <a:pPr marL="0" lvl="0" indent="0" algn="ctr" rtl="0">
              <a:spcBef>
                <a:spcPts val="0"/>
              </a:spcBef>
              <a:spcAft>
                <a:spcPts val="0"/>
              </a:spcAft>
              <a:buSzPct val="51802"/>
              <a:buNone/>
            </a:pPr>
            <a:r>
              <a:rPr lang="en" sz="1911"/>
              <a:t>Skara Brae is a stone age village discovered in 1850. It was found on Orkney Islands off the north of </a:t>
            </a:r>
            <a:endParaRPr sz="1911"/>
          </a:p>
          <a:p>
            <a:pPr marL="0" lvl="0" indent="0" algn="ctr" rtl="0">
              <a:spcBef>
                <a:spcPts val="0"/>
              </a:spcBef>
              <a:spcAft>
                <a:spcPts val="0"/>
              </a:spcAft>
              <a:buSzPct val="51802"/>
              <a:buNone/>
            </a:pPr>
            <a:r>
              <a:rPr lang="en" sz="1911"/>
              <a:t>Scotland. Most archeologists say it was made in the Neolithic time (New stone age).It was found because of a storm that made it visible.</a:t>
            </a:r>
            <a:endParaRPr sz="1911"/>
          </a:p>
          <a:p>
            <a:pPr marL="0" lvl="0" indent="0" algn="l" rtl="0">
              <a:spcBef>
                <a:spcPts val="0"/>
              </a:spcBef>
              <a:spcAft>
                <a:spcPts val="0"/>
              </a:spcAft>
              <a:buSzPct val="51802"/>
              <a:buNone/>
            </a:pPr>
            <a:endParaRPr sz="1911"/>
          </a:p>
          <a:p>
            <a:pPr marL="0" lvl="0" indent="0" algn="ctr" rtl="0">
              <a:spcBef>
                <a:spcPts val="0"/>
              </a:spcBef>
              <a:spcAft>
                <a:spcPts val="0"/>
              </a:spcAft>
              <a:buSzPct val="54999"/>
              <a:buNone/>
            </a:pPr>
            <a:endParaRPr sz="1800"/>
          </a:p>
          <a:p>
            <a:pPr marL="0" lvl="0" indent="0" algn="ctr" rtl="0">
              <a:spcBef>
                <a:spcPts val="0"/>
              </a:spcBef>
              <a:spcAft>
                <a:spcPts val="0"/>
              </a:spcAft>
              <a:buSzPct val="54999"/>
              <a:buNone/>
            </a:pPr>
            <a:endParaRPr sz="1800"/>
          </a:p>
          <a:p>
            <a:pPr marL="0" lvl="0" indent="0" algn="ctr" rtl="0">
              <a:spcBef>
                <a:spcPts val="0"/>
              </a:spcBef>
              <a:spcAft>
                <a:spcPts val="0"/>
              </a:spcAft>
              <a:buSzPct val="54999"/>
              <a:buNone/>
            </a:pPr>
            <a:endParaRPr sz="1800"/>
          </a:p>
        </p:txBody>
      </p:sp>
      <p:sp>
        <p:nvSpPr>
          <p:cNvPr id="55" name="Google Shape;55;p13"/>
          <p:cNvSpPr txBox="1">
            <a:spLocks noGrp="1"/>
          </p:cNvSpPr>
          <p:nvPr>
            <p:ph type="subTitle" idx="1"/>
          </p:nvPr>
        </p:nvSpPr>
        <p:spPr>
          <a:xfrm>
            <a:off x="526500" y="-844625"/>
            <a:ext cx="8520600" cy="973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u="sng"/>
              <a:t>SKARA BRAE FANTASTIC FACTS</a:t>
            </a:r>
            <a:r>
              <a:rPr lang="en"/>
              <a:t>	</a:t>
            </a:r>
            <a:endParaRPr/>
          </a:p>
        </p:txBody>
      </p:sp>
      <p:sp>
        <p:nvSpPr>
          <p:cNvPr id="56" name="Google Shape;56;p13"/>
          <p:cNvSpPr txBox="1">
            <a:spLocks noGrp="1"/>
          </p:cNvSpPr>
          <p:nvPr>
            <p:ph type="ctrTitle"/>
          </p:nvPr>
        </p:nvSpPr>
        <p:spPr>
          <a:xfrm>
            <a:off x="4952055" y="4189350"/>
            <a:ext cx="37593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sz="2400"/>
          </a:p>
          <a:p>
            <a:pPr marL="0" lvl="0" indent="0" algn="l" rtl="0">
              <a:spcBef>
                <a:spcPts val="0"/>
              </a:spcBef>
              <a:spcAft>
                <a:spcPts val="0"/>
              </a:spcAft>
              <a:buNone/>
            </a:pPr>
            <a:endParaRPr sz="2400" u="sng"/>
          </a:p>
          <a:p>
            <a:pPr marL="0" lvl="0" indent="0" algn="l" rtl="0">
              <a:spcBef>
                <a:spcPts val="0"/>
              </a:spcBef>
              <a:spcAft>
                <a:spcPts val="0"/>
              </a:spcAft>
              <a:buNone/>
            </a:pPr>
            <a:endParaRPr sz="2400" u="sng"/>
          </a:p>
          <a:p>
            <a:pPr marL="0" lvl="0" indent="0" algn="l" rtl="0">
              <a:spcBef>
                <a:spcPts val="0"/>
              </a:spcBef>
              <a:spcAft>
                <a:spcPts val="0"/>
              </a:spcAft>
              <a:buNone/>
            </a:pPr>
            <a:endParaRPr sz="2400" u="sng"/>
          </a:p>
        </p:txBody>
      </p:sp>
      <p:sp>
        <p:nvSpPr>
          <p:cNvPr id="57" name="Google Shape;57;p13"/>
          <p:cNvSpPr txBox="1">
            <a:spLocks noGrp="1"/>
          </p:cNvSpPr>
          <p:nvPr>
            <p:ph type="ctrTitle"/>
          </p:nvPr>
        </p:nvSpPr>
        <p:spPr>
          <a:xfrm>
            <a:off x="4849905" y="2571750"/>
            <a:ext cx="37593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l" rtl="0">
              <a:spcBef>
                <a:spcPts val="0"/>
              </a:spcBef>
              <a:spcAft>
                <a:spcPts val="0"/>
              </a:spcAft>
              <a:buNone/>
            </a:pPr>
            <a:endParaRPr sz="2400"/>
          </a:p>
        </p:txBody>
      </p:sp>
      <p:sp>
        <p:nvSpPr>
          <p:cNvPr id="58" name="Google Shape;58;p13"/>
          <p:cNvSpPr txBox="1">
            <a:spLocks noGrp="1"/>
          </p:cNvSpPr>
          <p:nvPr>
            <p:ph type="ctrTitle"/>
          </p:nvPr>
        </p:nvSpPr>
        <p:spPr>
          <a:xfrm>
            <a:off x="5537680" y="2628625"/>
            <a:ext cx="37593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sz="2244" u="sng"/>
          </a:p>
          <a:p>
            <a:pPr marL="0" lvl="0" indent="0" algn="ctr" rtl="0">
              <a:spcBef>
                <a:spcPts val="0"/>
              </a:spcBef>
              <a:spcAft>
                <a:spcPts val="0"/>
              </a:spcAft>
              <a:buNone/>
            </a:pPr>
            <a:endParaRPr sz="1911"/>
          </a:p>
          <a:p>
            <a:pPr marL="0" lvl="0" indent="0" algn="l" rtl="0">
              <a:spcBef>
                <a:spcPts val="0"/>
              </a:spcBef>
              <a:spcAft>
                <a:spcPts val="0"/>
              </a:spcAft>
              <a:buNone/>
            </a:pPr>
            <a:endParaRPr sz="1911"/>
          </a:p>
          <a:p>
            <a:pPr marL="0" lvl="0" indent="0" algn="l" rtl="0">
              <a:spcBef>
                <a:spcPts val="0"/>
              </a:spcBef>
              <a:spcAft>
                <a:spcPts val="0"/>
              </a:spcAft>
              <a:buNone/>
            </a:pPr>
            <a:endParaRPr sz="1911"/>
          </a:p>
          <a:p>
            <a:pPr marL="0" lvl="0" indent="0" algn="l" rtl="0">
              <a:spcBef>
                <a:spcPts val="0"/>
              </a:spcBef>
              <a:spcAft>
                <a:spcPts val="0"/>
              </a:spcAft>
              <a:buNone/>
            </a:pPr>
            <a:endParaRPr sz="1911"/>
          </a:p>
          <a:p>
            <a:pPr marL="0" lvl="0" indent="0" algn="l" rtl="0">
              <a:spcBef>
                <a:spcPts val="0"/>
              </a:spcBef>
              <a:spcAft>
                <a:spcPts val="0"/>
              </a:spcAft>
              <a:buNone/>
            </a:pPr>
            <a:endParaRPr sz="1911"/>
          </a:p>
        </p:txBody>
      </p:sp>
      <p:pic>
        <p:nvPicPr>
          <p:cNvPr id="59" name="Google Shape;59;p13"/>
          <p:cNvPicPr preferRelativeResize="0"/>
          <p:nvPr/>
        </p:nvPicPr>
        <p:blipFill>
          <a:blip r:embed="rId3">
            <a:alphaModFix/>
          </a:blip>
          <a:stretch>
            <a:fillRect/>
          </a:stretch>
        </p:blipFill>
        <p:spPr>
          <a:xfrm>
            <a:off x="2693775" y="2263125"/>
            <a:ext cx="4186050" cy="1926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ctrTitle"/>
          </p:nvPr>
        </p:nvSpPr>
        <p:spPr>
          <a:xfrm>
            <a:off x="311708" y="983725"/>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2977" u="sng"/>
              <a:t>The houses</a:t>
            </a:r>
            <a:endParaRPr sz="2977" u="sng"/>
          </a:p>
          <a:p>
            <a:pPr marL="0" lvl="0" indent="0" algn="ctr" rtl="0">
              <a:spcBef>
                <a:spcPts val="0"/>
              </a:spcBef>
              <a:spcAft>
                <a:spcPts val="0"/>
              </a:spcAft>
              <a:buNone/>
            </a:pPr>
            <a:endParaRPr sz="2977" u="sng"/>
          </a:p>
          <a:p>
            <a:pPr marL="0" lvl="0" indent="0" algn="ctr" rtl="0">
              <a:spcBef>
                <a:spcPts val="0"/>
              </a:spcBef>
              <a:spcAft>
                <a:spcPts val="0"/>
              </a:spcAft>
              <a:buNone/>
            </a:pPr>
            <a:r>
              <a:rPr lang="en" sz="2550"/>
              <a:t>Altogether there is 8 houses on the site. The stone age people built the corners round.People from the stone age time slept on stone beds.All the houses were built different times. There was one main room that had a fireplace.</a:t>
            </a:r>
            <a:endParaRPr sz="2550"/>
          </a:p>
          <a:p>
            <a:pPr marL="0" lvl="0" indent="0" algn="ctr" rtl="0">
              <a:spcBef>
                <a:spcPts val="0"/>
              </a:spcBef>
              <a:spcAft>
                <a:spcPts val="0"/>
              </a:spcAft>
              <a:buNone/>
            </a:pPr>
            <a:endParaRPr u="sng"/>
          </a:p>
        </p:txBody>
      </p:sp>
      <p:sp>
        <p:nvSpPr>
          <p:cNvPr id="65" name="Google Shape;65;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6" name="Google Shape;66;p14"/>
          <p:cNvPicPr preferRelativeResize="0"/>
          <p:nvPr/>
        </p:nvPicPr>
        <p:blipFill>
          <a:blip r:embed="rId3">
            <a:alphaModFix/>
          </a:blip>
          <a:stretch>
            <a:fillRect/>
          </a:stretch>
        </p:blipFill>
        <p:spPr>
          <a:xfrm>
            <a:off x="2554200" y="2447925"/>
            <a:ext cx="4308025" cy="2695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body" idx="1"/>
          </p:nvPr>
        </p:nvSpPr>
        <p:spPr>
          <a:xfrm>
            <a:off x="-54800" y="318400"/>
            <a:ext cx="5223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400" u="sng">
                <a:solidFill>
                  <a:schemeClr val="dk1"/>
                </a:solidFill>
              </a:rPr>
              <a:t>House 7 </a:t>
            </a:r>
            <a:endParaRPr sz="2400"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2400">
                <a:solidFill>
                  <a:schemeClr val="dk1"/>
                </a:solidFill>
              </a:rPr>
              <a:t>House 7 had 2 graves of 2 women under a wall.Also there was only one passage in house 7 and only lead to house 7.Interestingly the door could only be opened from the outside.This made people think slaves were kept in there. </a:t>
            </a:r>
            <a:endParaRPr/>
          </a:p>
        </p:txBody>
      </p:sp>
      <p:pic>
        <p:nvPicPr>
          <p:cNvPr id="72" name="Google Shape;72;p15"/>
          <p:cNvPicPr preferRelativeResize="0"/>
          <p:nvPr/>
        </p:nvPicPr>
        <p:blipFill>
          <a:blip r:embed="rId3">
            <a:alphaModFix/>
          </a:blip>
          <a:stretch>
            <a:fillRect/>
          </a:stretch>
        </p:blipFill>
        <p:spPr>
          <a:xfrm>
            <a:off x="5168800" y="999800"/>
            <a:ext cx="3930300" cy="25387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ctrTitle"/>
          </p:nvPr>
        </p:nvSpPr>
        <p:spPr>
          <a:xfrm>
            <a:off x="1032049" y="518150"/>
            <a:ext cx="7334100" cy="3848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2900" u="sng"/>
              <a:t>House 8</a:t>
            </a:r>
            <a:endParaRPr sz="2900" u="sng"/>
          </a:p>
          <a:p>
            <a:pPr marL="0" lvl="0" indent="0" algn="l" rtl="0">
              <a:spcBef>
                <a:spcPts val="0"/>
              </a:spcBef>
              <a:spcAft>
                <a:spcPts val="0"/>
              </a:spcAft>
              <a:buNone/>
            </a:pPr>
            <a:r>
              <a:rPr lang="en" sz="2900"/>
              <a:t>In house 8 there were no beds or shelves.This made people think it was a workplace.House 8 had patterns on all over the walls.Also house 8 is the only one that stands alone.</a:t>
            </a:r>
            <a:endParaRPr sz="2900"/>
          </a:p>
          <a:p>
            <a:pPr marL="0" lvl="0" indent="0" algn="l" rtl="0">
              <a:spcBef>
                <a:spcPts val="0"/>
              </a:spcBef>
              <a:spcAft>
                <a:spcPts val="0"/>
              </a:spcAft>
              <a:buNone/>
            </a:pPr>
            <a:endParaRPr sz="2900" u="sng"/>
          </a:p>
          <a:p>
            <a:pPr marL="0" lvl="0" indent="0" algn="ctr" rtl="0">
              <a:spcBef>
                <a:spcPts val="0"/>
              </a:spcBef>
              <a:spcAft>
                <a:spcPts val="0"/>
              </a:spcAft>
              <a:buNone/>
            </a:pPr>
            <a:endParaRPr sz="2900" u="sng"/>
          </a:p>
          <a:p>
            <a:pPr marL="0" lvl="0" indent="0" algn="ctr" rtl="0">
              <a:spcBef>
                <a:spcPts val="0"/>
              </a:spcBef>
              <a:spcAft>
                <a:spcPts val="0"/>
              </a:spcAft>
              <a:buNone/>
            </a:pPr>
            <a:endParaRPr sz="2900" u="sng"/>
          </a:p>
          <a:p>
            <a:pPr marL="0" lvl="0" indent="0" algn="ctr" rtl="0">
              <a:spcBef>
                <a:spcPts val="0"/>
              </a:spcBef>
              <a:spcAft>
                <a:spcPts val="0"/>
              </a:spcAft>
              <a:buNone/>
            </a:pPr>
            <a:endParaRPr sz="2900" u="sng"/>
          </a:p>
        </p:txBody>
      </p:sp>
      <p:sp>
        <p:nvSpPr>
          <p:cNvPr id="78" name="Google Shape;78;p16"/>
          <p:cNvSpPr txBox="1">
            <a:spLocks noGrp="1"/>
          </p:cNvSpPr>
          <p:nvPr>
            <p:ph type="subTitle" idx="1"/>
          </p:nvPr>
        </p:nvSpPr>
        <p:spPr>
          <a:xfrm>
            <a:off x="-2001000" y="4044025"/>
            <a:ext cx="320100" cy="240000"/>
          </a:xfrm>
          <a:prstGeom prst="rect">
            <a:avLst/>
          </a:prstGeom>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en"/>
              <a:t>.</a:t>
            </a:r>
            <a:endParaRPr/>
          </a:p>
        </p:txBody>
      </p:sp>
      <p:pic>
        <p:nvPicPr>
          <p:cNvPr id="79" name="Google Shape;79;p16"/>
          <p:cNvPicPr preferRelativeResize="0"/>
          <p:nvPr/>
        </p:nvPicPr>
        <p:blipFill>
          <a:blip r:embed="rId3">
            <a:alphaModFix/>
          </a:blip>
          <a:stretch>
            <a:fillRect/>
          </a:stretch>
        </p:blipFill>
        <p:spPr>
          <a:xfrm>
            <a:off x="5233375" y="2759924"/>
            <a:ext cx="3262688" cy="2383575"/>
          </a:xfrm>
          <a:prstGeom prst="rect">
            <a:avLst/>
          </a:prstGeom>
          <a:noFill/>
          <a:ln>
            <a:noFill/>
          </a:ln>
        </p:spPr>
      </p:pic>
      <p:pic>
        <p:nvPicPr>
          <p:cNvPr id="80" name="Google Shape;80;p16"/>
          <p:cNvPicPr preferRelativeResize="0"/>
          <p:nvPr/>
        </p:nvPicPr>
        <p:blipFill>
          <a:blip r:embed="rId4">
            <a:alphaModFix/>
          </a:blip>
          <a:stretch>
            <a:fillRect/>
          </a:stretch>
        </p:blipFill>
        <p:spPr>
          <a:xfrm>
            <a:off x="1107875" y="2831575"/>
            <a:ext cx="3082552" cy="23119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ctrTitle"/>
          </p:nvPr>
        </p:nvSpPr>
        <p:spPr>
          <a:xfrm>
            <a:off x="311708" y="1545450"/>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u="sng"/>
              <a:t>Other interesting facts</a:t>
            </a:r>
            <a:endParaRPr u="sng"/>
          </a:p>
          <a:p>
            <a:pPr marL="0" lvl="0" indent="0" algn="ctr" rtl="0">
              <a:spcBef>
                <a:spcPts val="0"/>
              </a:spcBef>
              <a:spcAft>
                <a:spcPts val="0"/>
              </a:spcAft>
              <a:buNone/>
            </a:pPr>
            <a:r>
              <a:rPr lang="en" sz="2661"/>
              <a:t>Because the lack of weapons people suggested it was peaceful back then.In all the houses you might of realized the houses had no windows.Many examples of jewelry was found.None of the houses had roofs made of stone or brick but perhaps they used moss.</a:t>
            </a:r>
            <a:endParaRPr sz="2661"/>
          </a:p>
          <a:p>
            <a:pPr marL="0" lvl="0" indent="0" algn="l" rtl="0">
              <a:spcBef>
                <a:spcPts val="0"/>
              </a:spcBef>
              <a:spcAft>
                <a:spcPts val="0"/>
              </a:spcAft>
              <a:buNone/>
            </a:pPr>
            <a:endParaRPr u="sng"/>
          </a:p>
          <a:p>
            <a:pPr marL="0" lvl="0" indent="0" algn="ctr" rtl="0">
              <a:spcBef>
                <a:spcPts val="0"/>
              </a:spcBef>
              <a:spcAft>
                <a:spcPts val="0"/>
              </a:spcAft>
              <a:buNone/>
            </a:pPr>
            <a:endParaRPr sz="2650" u="sng"/>
          </a:p>
        </p:txBody>
      </p:sp>
      <p:sp>
        <p:nvSpPr>
          <p:cNvPr id="86" name="Google Shape;86;p17"/>
          <p:cNvSpPr txBox="1">
            <a:spLocks noGrp="1"/>
          </p:cNvSpPr>
          <p:nvPr>
            <p:ph type="subTitle" idx="1"/>
          </p:nvPr>
        </p:nvSpPr>
        <p:spPr>
          <a:xfrm>
            <a:off x="7553050" y="28054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t>
            </a:r>
            <a:endParaRPr/>
          </a:p>
        </p:txBody>
      </p:sp>
      <p:pic>
        <p:nvPicPr>
          <p:cNvPr id="87" name="Google Shape;87;p17"/>
          <p:cNvPicPr preferRelativeResize="0"/>
          <p:nvPr/>
        </p:nvPicPr>
        <p:blipFill>
          <a:blip r:embed="rId3">
            <a:alphaModFix/>
          </a:blip>
          <a:stretch>
            <a:fillRect/>
          </a:stretch>
        </p:blipFill>
        <p:spPr>
          <a:xfrm>
            <a:off x="1465950" y="2503825"/>
            <a:ext cx="6761125" cy="24574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254</Words>
  <Application>Microsoft Office PowerPoint</Application>
  <PresentationFormat>On-screen Show (16:9)</PresentationFormat>
  <Paragraphs>28</Paragraphs>
  <Slides>5</Slides>
  <Notes>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5</vt:i4>
      </vt:variant>
    </vt:vector>
  </HeadingPairs>
  <TitlesOfParts>
    <vt:vector size="7" baseType="lpstr">
      <vt:lpstr>Arial</vt:lpstr>
      <vt:lpstr>Simple Light</vt:lpstr>
      <vt:lpstr>Introduction Skara Brae is a stone age village discovered in 1850. It was found on Orkney Islands off the north of  Scotland. Most archeologists say it was made in the Neolithic time (New stone age).It was found because of a storm that made it visible.    </vt:lpstr>
      <vt:lpstr>The houses  Altogether there is 8 houses on the site. The stone age people built the corners round.People from the stone age time slept on stone beds.All the houses were built different times. There was one main room that had a fireplace. </vt:lpstr>
      <vt:lpstr>PowerPoint Presentation</vt:lpstr>
      <vt:lpstr>House 8 In house 8 there were no beds or shelves.This made people think it was a workplace.House 8 had patterns on all over the walls.Also house 8 is the only one that stands alone.    </vt:lpstr>
      <vt:lpstr>Other interesting facts Because the lack of weapons people suggested it was peaceful back then.In all the houses you might of realized the houses had no windows.Many examples of jewelry was found.None of the houses had roofs made of stone or brick but perhaps they used moss.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Skara Brae is a stone age village discovered in 1850. It was found on Orkney Islands off the north of  Scotland. Most archeologists say it was made in the Neolithic time (New stone age).It was found because of a storm that made it visible.    </dc:title>
  <dc:creator>Kevin Hawdon (Windy Nook)</dc:creator>
  <cp:lastModifiedBy>Kevin Hawdon (Windy Nook)</cp:lastModifiedBy>
  <cp:revision>1</cp:revision>
  <dcterms:modified xsi:type="dcterms:W3CDTF">2021-10-12T07:46:33Z</dcterms:modified>
</cp:coreProperties>
</file>