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Introduction 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Skara brae are some very famous yet old runes from many years ago.These runes may look normal but really 2 have a dark side.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f55e220ea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f55e220ea7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of the houses are normal but 7 and 8 are different.The normal houses had rock beds and sets of stones called a dresser.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55e220ea7_3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55e220ea7_3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House 8 is different it has no beds and no dresser.The door can only be bolted shut from the outside and it stands further away from the others.The wallpaper has patterns carved everywhere.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55e220ea7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55e220ea7_3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House 7 looks boring and normal but really it is not.House 7 is believed to be used for rituals because there were two womans bodies were found under the walls.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55e220ea7_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55e220ea7_3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was old jewlery found in the area.The shelfs were made out of stone and made carefully.They used animal skin alot.There were fishermen and farmers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5" y="638750"/>
            <a:ext cx="3759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21125" y="54875"/>
            <a:ext cx="8802000" cy="9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Skara Brae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5" y="2823150"/>
            <a:ext cx="3759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4572005" y="2823150"/>
            <a:ext cx="3759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4572005" y="638750"/>
            <a:ext cx="3759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25" y="550325"/>
            <a:ext cx="9038350" cy="4708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houses 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7425"/>
            <a:ext cx="3451562" cy="258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3675" y="1157425"/>
            <a:ext cx="3451575" cy="244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House 8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463" y="1017725"/>
            <a:ext cx="8311075" cy="410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House 7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775" y="991538"/>
            <a:ext cx="6445174" cy="37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Interesting Facts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86"/>
            <a:ext cx="6238875" cy="3654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169</Words>
  <Application>Microsoft Office PowerPoint</Application>
  <PresentationFormat>On-screen Show (16:9)</PresentationFormat>
  <Paragraphs>11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PowerPoint Presentation</vt:lpstr>
      <vt:lpstr>The houses </vt:lpstr>
      <vt:lpstr>House 8</vt:lpstr>
      <vt:lpstr>House 7</vt:lpstr>
      <vt:lpstr>Interesting Facts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Ceera Crowe (Windy Nook)</dc:creator>
  <cp:lastModifiedBy>Kevin Hawdon (Windy Nook)</cp:lastModifiedBy>
  <cp:revision>1</cp:revision>
  <dcterms:modified xsi:type="dcterms:W3CDTF">2021-10-12T07:49:07Z</dcterms:modified>
</cp:coreProperties>
</file>