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Amatic SC" panose="020B0604020202020204" charset="-79"/>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62e447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62e447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62e4471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562e4471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562e4471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562e4471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562e4471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562e4471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562e4471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562e4471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1812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100" u="sng">
                <a:latin typeface="Amatic SC"/>
                <a:ea typeface="Amatic SC"/>
                <a:cs typeface="Amatic SC"/>
                <a:sym typeface="Amatic SC"/>
              </a:rPr>
              <a:t>Skara Brae</a:t>
            </a:r>
            <a:endParaRPr sz="5100" u="sng">
              <a:latin typeface="Amatic SC"/>
              <a:ea typeface="Amatic SC"/>
              <a:cs typeface="Amatic SC"/>
              <a:sym typeface="Amatic SC"/>
            </a:endParaRPr>
          </a:p>
        </p:txBody>
      </p:sp>
      <p:pic>
        <p:nvPicPr>
          <p:cNvPr id="55" name="Google Shape;55;p13" descr="http://farm2.staticflickr.com/1247/1250811731_d667234f02_b.jpg"/>
          <p:cNvPicPr preferRelativeResize="0"/>
          <p:nvPr/>
        </p:nvPicPr>
        <p:blipFill>
          <a:blip r:embed="rId3">
            <a:alphaModFix/>
          </a:blip>
          <a:stretch>
            <a:fillRect/>
          </a:stretch>
        </p:blipFill>
        <p:spPr>
          <a:xfrm>
            <a:off x="554813" y="3046300"/>
            <a:ext cx="2390775" cy="1800225"/>
          </a:xfrm>
          <a:prstGeom prst="rect">
            <a:avLst/>
          </a:prstGeom>
          <a:noFill/>
          <a:ln w="127000" cap="flat" cmpd="sng">
            <a:solidFill>
              <a:srgbClr val="000000"/>
            </a:solidFill>
            <a:prstDash val="solid"/>
            <a:miter lim="8000"/>
            <a:headEnd type="none" w="sm" len="sm"/>
            <a:tailEnd type="none" w="sm" len="sm"/>
          </a:ln>
        </p:spPr>
      </p:pic>
      <p:pic>
        <p:nvPicPr>
          <p:cNvPr id="56" name="Google Shape;56;p13"/>
          <p:cNvPicPr preferRelativeResize="0"/>
          <p:nvPr/>
        </p:nvPicPr>
        <p:blipFill>
          <a:blip r:embed="rId4">
            <a:alphaModFix/>
          </a:blip>
          <a:stretch>
            <a:fillRect/>
          </a:stretch>
        </p:blipFill>
        <p:spPr>
          <a:xfrm>
            <a:off x="3618763" y="3133700"/>
            <a:ext cx="2400300" cy="1800225"/>
          </a:xfrm>
          <a:prstGeom prst="rect">
            <a:avLst/>
          </a:prstGeom>
          <a:noFill/>
          <a:ln w="127000" cap="flat" cmpd="sng">
            <a:solidFill>
              <a:srgbClr val="000000"/>
            </a:solidFill>
            <a:prstDash val="solid"/>
            <a:miter lim="8000"/>
            <a:headEnd type="none" w="sm" len="sm"/>
            <a:tailEnd type="none" w="sm" len="sm"/>
          </a:ln>
        </p:spPr>
      </p:pic>
      <p:pic>
        <p:nvPicPr>
          <p:cNvPr id="57" name="Google Shape;57;p13"/>
          <p:cNvPicPr preferRelativeResize="0"/>
          <p:nvPr/>
        </p:nvPicPr>
        <p:blipFill>
          <a:blip r:embed="rId5">
            <a:alphaModFix/>
          </a:blip>
          <a:stretch>
            <a:fillRect/>
          </a:stretch>
        </p:blipFill>
        <p:spPr>
          <a:xfrm>
            <a:off x="6554163" y="3046300"/>
            <a:ext cx="2400300" cy="1800225"/>
          </a:xfrm>
          <a:prstGeom prst="rect">
            <a:avLst/>
          </a:prstGeom>
          <a:noFill/>
          <a:ln w="127000" cap="flat" cmpd="sng">
            <a:solidFill>
              <a:srgbClr val="000000"/>
            </a:solidFill>
            <a:prstDash val="solid"/>
            <a:miter lim="8000"/>
            <a:headEnd type="none" w="sm" len="sm"/>
            <a:tailEnd type="none" w="sm" len="sm"/>
          </a:ln>
        </p:spPr>
      </p:pic>
      <p:sp>
        <p:nvSpPr>
          <p:cNvPr id="58" name="Google Shape;58;p13"/>
          <p:cNvSpPr txBox="1"/>
          <p:nvPr/>
        </p:nvSpPr>
        <p:spPr>
          <a:xfrm>
            <a:off x="1744000" y="1099475"/>
            <a:ext cx="51057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latin typeface="Amatic SC"/>
                <a:ea typeface="Amatic SC"/>
                <a:cs typeface="Amatic SC"/>
                <a:sym typeface="Amatic SC"/>
              </a:rPr>
              <a:t>Skara Brae was discovered in 1850 after a massive storm stripped it away.It was built around 3000 BC in the Neolithic period. It’s a stone age village made out of stone.</a:t>
            </a:r>
            <a:endParaRPr sz="2700">
              <a:latin typeface="Amatic SC"/>
              <a:ea typeface="Amatic SC"/>
              <a:cs typeface="Amatic SC"/>
              <a:sym typeface="Amatic SC"/>
            </a:endParaRPr>
          </a:p>
        </p:txBody>
      </p:sp>
    </p:spTree>
  </p:cSld>
  <p:clrMapOvr>
    <a:masterClrMapping/>
  </p:clrMapOvr>
  <mc:AlternateContent xmlns:mc="http://schemas.openxmlformats.org/markup-compatibility/2006" xmlns:p14="http://schemas.microsoft.com/office/powerpoint/2010/main">
    <mc:Choice Requires="p14">
      <p:transition p14:dur="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30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Amatic SC"/>
                <a:ea typeface="Amatic SC"/>
                <a:cs typeface="Amatic SC"/>
                <a:sym typeface="Amatic SC"/>
              </a:rPr>
              <a:t>The Houses</a:t>
            </a:r>
            <a:endParaRPr u="sng">
              <a:latin typeface="Amatic SC"/>
              <a:ea typeface="Amatic SC"/>
              <a:cs typeface="Amatic SC"/>
              <a:sym typeface="Amatic SC"/>
            </a:endParaRPr>
          </a:p>
        </p:txBody>
      </p:sp>
      <p:sp>
        <p:nvSpPr>
          <p:cNvPr id="64" name="Google Shape;64;p14"/>
          <p:cNvSpPr txBox="1">
            <a:spLocks noGrp="1"/>
          </p:cNvSpPr>
          <p:nvPr>
            <p:ph type="body" idx="1"/>
          </p:nvPr>
        </p:nvSpPr>
        <p:spPr>
          <a:xfrm>
            <a:off x="374900" y="878725"/>
            <a:ext cx="5742600" cy="363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700">
                <a:latin typeface="Amatic SC"/>
                <a:ea typeface="Amatic SC"/>
                <a:cs typeface="Amatic SC"/>
                <a:sym typeface="Amatic SC"/>
              </a:rPr>
              <a:t>The 8 houses that remain were built altogether and at the same time.The layouts of all the house were quite similar they were all built in rectangular shapes but curved on the outer bits .There are some furniture that still remain such as shelves made at out of stone and fire pits.The houses were basically a  room built with  fireplace and beds built into the walls.Lower doors were actually useful because  they helped keeped storms out.</a:t>
            </a:r>
            <a:endParaRPr sz="2700">
              <a:highlight>
                <a:srgbClr val="00FFFF"/>
              </a:highlight>
              <a:latin typeface="Amatic SC"/>
              <a:ea typeface="Amatic SC"/>
              <a:cs typeface="Amatic SC"/>
              <a:sym typeface="Amatic SC"/>
            </a:endParaRPr>
          </a:p>
        </p:txBody>
      </p:sp>
      <p:pic>
        <p:nvPicPr>
          <p:cNvPr id="65" name="Google Shape;65;p14"/>
          <p:cNvPicPr preferRelativeResize="0"/>
          <p:nvPr/>
        </p:nvPicPr>
        <p:blipFill>
          <a:blip r:embed="rId3">
            <a:alphaModFix/>
          </a:blip>
          <a:stretch>
            <a:fillRect/>
          </a:stretch>
        </p:blipFill>
        <p:spPr>
          <a:xfrm>
            <a:off x="5908825" y="2571750"/>
            <a:ext cx="3235174" cy="2405949"/>
          </a:xfrm>
          <a:prstGeom prst="rect">
            <a:avLst/>
          </a:prstGeom>
          <a:noFill/>
          <a:ln>
            <a:noFill/>
          </a:ln>
        </p:spPr>
      </p:pic>
      <p:pic>
        <p:nvPicPr>
          <p:cNvPr id="66" name="Google Shape;66;p14"/>
          <p:cNvPicPr preferRelativeResize="0"/>
          <p:nvPr/>
        </p:nvPicPr>
        <p:blipFill>
          <a:blip r:embed="rId4">
            <a:alphaModFix/>
          </a:blip>
          <a:stretch>
            <a:fillRect/>
          </a:stretch>
        </p:blipFill>
        <p:spPr>
          <a:xfrm>
            <a:off x="5967275" y="397475"/>
            <a:ext cx="3118275" cy="184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Amatic SC"/>
                <a:ea typeface="Amatic SC"/>
                <a:cs typeface="Amatic SC"/>
                <a:sym typeface="Amatic SC"/>
              </a:rPr>
              <a:t>House 7 &amp; 8</a:t>
            </a:r>
            <a:endParaRPr u="sng">
              <a:latin typeface="Amatic SC"/>
              <a:ea typeface="Amatic SC"/>
              <a:cs typeface="Amatic SC"/>
              <a:sym typeface="Amatic SC"/>
            </a:endParaRPr>
          </a:p>
        </p:txBody>
      </p:sp>
      <p:sp>
        <p:nvSpPr>
          <p:cNvPr id="72" name="Google Shape;72;p15"/>
          <p:cNvSpPr txBox="1">
            <a:spLocks noGrp="1"/>
          </p:cNvSpPr>
          <p:nvPr>
            <p:ph type="body" idx="1"/>
          </p:nvPr>
        </p:nvSpPr>
        <p:spPr>
          <a:xfrm>
            <a:off x="311700" y="1017725"/>
            <a:ext cx="5615400" cy="423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latin typeface="Amatic SC"/>
                <a:ea typeface="Amatic SC"/>
                <a:cs typeface="Amatic SC"/>
                <a:sym typeface="Amatic SC"/>
              </a:rPr>
              <a:t>In house 7 two dead bodies of women were found in a grave under the wall.The bodies would have most likely to have been put there before the house was built.From inside you would not be open the door and could only be bolted from the inside.The people inside would not be able to open the door.Unlike the other houses that had a passage   that went to the other houses,house seven only went to house 7.House 8 had carved patterns in the walls and floor.As it was i the middle and a bit smaller than others it was most likely to be a meeting place or work shop.</a:t>
            </a:r>
            <a:endParaRPr sz="2200">
              <a:latin typeface="Amatic SC"/>
              <a:ea typeface="Amatic SC"/>
              <a:cs typeface="Amatic SC"/>
              <a:sym typeface="Amatic SC"/>
            </a:endParaRPr>
          </a:p>
          <a:p>
            <a:pPr marL="0" lvl="0" indent="0" algn="l" rtl="0">
              <a:spcBef>
                <a:spcPts val="1200"/>
              </a:spcBef>
              <a:spcAft>
                <a:spcPts val="1200"/>
              </a:spcAft>
              <a:buNone/>
            </a:pPr>
            <a:endParaRPr/>
          </a:p>
        </p:txBody>
      </p:sp>
      <p:pic>
        <p:nvPicPr>
          <p:cNvPr id="73" name="Google Shape;73;p15"/>
          <p:cNvPicPr preferRelativeResize="0"/>
          <p:nvPr/>
        </p:nvPicPr>
        <p:blipFill>
          <a:blip r:embed="rId3">
            <a:alphaModFix/>
          </a:blip>
          <a:stretch>
            <a:fillRect/>
          </a:stretch>
        </p:blipFill>
        <p:spPr>
          <a:xfrm>
            <a:off x="5927100" y="664625"/>
            <a:ext cx="2912100" cy="1837626"/>
          </a:xfrm>
          <a:prstGeom prst="rect">
            <a:avLst/>
          </a:prstGeom>
          <a:noFill/>
          <a:ln>
            <a:noFill/>
          </a:ln>
        </p:spPr>
      </p:pic>
      <p:sp>
        <p:nvSpPr>
          <p:cNvPr id="74" name="Google Shape;74;p15"/>
          <p:cNvSpPr txBox="1"/>
          <p:nvPr/>
        </p:nvSpPr>
        <p:spPr>
          <a:xfrm>
            <a:off x="6015500" y="126375"/>
            <a:ext cx="2578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a:latin typeface="Amatic SC"/>
                <a:ea typeface="Amatic SC"/>
                <a:cs typeface="Amatic SC"/>
                <a:sym typeface="Amatic SC"/>
              </a:rPr>
              <a:t>House 7</a:t>
            </a:r>
            <a:endParaRPr sz="2500" u="sng">
              <a:latin typeface="Amatic SC"/>
              <a:ea typeface="Amatic SC"/>
              <a:cs typeface="Amatic SC"/>
              <a:sym typeface="Amatic SC"/>
            </a:endParaRPr>
          </a:p>
        </p:txBody>
      </p:sp>
      <p:pic>
        <p:nvPicPr>
          <p:cNvPr id="75" name="Google Shape;75;p15"/>
          <p:cNvPicPr preferRelativeResize="0"/>
          <p:nvPr/>
        </p:nvPicPr>
        <p:blipFill>
          <a:blip r:embed="rId4">
            <a:alphaModFix/>
          </a:blip>
          <a:stretch>
            <a:fillRect/>
          </a:stretch>
        </p:blipFill>
        <p:spPr>
          <a:xfrm>
            <a:off x="6264225" y="2954451"/>
            <a:ext cx="2466975" cy="1847850"/>
          </a:xfrm>
          <a:prstGeom prst="rect">
            <a:avLst/>
          </a:prstGeom>
          <a:noFill/>
          <a:ln>
            <a:noFill/>
          </a:ln>
        </p:spPr>
      </p:pic>
      <p:sp>
        <p:nvSpPr>
          <p:cNvPr id="76" name="Google Shape;76;p15"/>
          <p:cNvSpPr txBox="1"/>
          <p:nvPr/>
        </p:nvSpPr>
        <p:spPr>
          <a:xfrm>
            <a:off x="6264225" y="2628625"/>
            <a:ext cx="1908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u="sng">
                <a:latin typeface="Amatic SC"/>
                <a:ea typeface="Amatic SC"/>
                <a:cs typeface="Amatic SC"/>
                <a:sym typeface="Amatic SC"/>
              </a:rPr>
              <a:t>House 8</a:t>
            </a:r>
            <a:endParaRPr sz="2200" u="sng">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0" y="318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matic SC"/>
                <a:ea typeface="Amatic SC"/>
                <a:cs typeface="Amatic SC"/>
                <a:sym typeface="Amatic SC"/>
              </a:rPr>
              <a:t>Light, space and warmth</a:t>
            </a:r>
            <a:endParaRPr>
              <a:latin typeface="Amatic SC"/>
              <a:ea typeface="Amatic SC"/>
              <a:cs typeface="Amatic SC"/>
              <a:sym typeface="Amatic SC"/>
            </a:endParaRPr>
          </a:p>
        </p:txBody>
      </p:sp>
      <p:sp>
        <p:nvSpPr>
          <p:cNvPr id="82" name="Google Shape;82;p16"/>
          <p:cNvSpPr txBox="1">
            <a:spLocks noGrp="1"/>
          </p:cNvSpPr>
          <p:nvPr>
            <p:ph type="body" idx="1"/>
          </p:nvPr>
        </p:nvSpPr>
        <p:spPr>
          <a:xfrm>
            <a:off x="311700" y="1152475"/>
            <a:ext cx="5375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700">
                <a:latin typeface="Amatic SC"/>
                <a:ea typeface="Amatic SC"/>
                <a:cs typeface="Amatic SC"/>
                <a:sym typeface="Amatic SC"/>
              </a:rPr>
              <a:t>To keep warm they would have had blankets made from animal skin.There was no electricity so that meant there would be no light so they had fires to make light and to be warm.The houses had no roof or window but were sheltered  as they were under ground</a:t>
            </a: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else was found there?</a:t>
            </a:r>
            <a:endParaRPr/>
          </a:p>
        </p:txBody>
      </p:sp>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700">
                <a:latin typeface="Amatic SC"/>
                <a:ea typeface="Amatic SC"/>
                <a:cs typeface="Amatic SC"/>
                <a:sym typeface="Amatic SC"/>
              </a:rPr>
              <a:t>A lot of jewelry was found such as necklaces,beads and pins.Things that were made out of animal were found like cattle,sheep and tools made out of bone.They did a lot of hunting for the animal skin so they could make clothes.</a:t>
            </a:r>
            <a:endParaRPr sz="2700">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On-screen Show (16:9)</PresentationFormat>
  <Paragraphs>12</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Amatic SC</vt:lpstr>
      <vt:lpstr>Simple Light</vt:lpstr>
      <vt:lpstr>PowerPoint Presentation</vt:lpstr>
      <vt:lpstr>The Houses</vt:lpstr>
      <vt:lpstr>House 7 &amp; 8</vt:lpstr>
      <vt:lpstr>Light, space and warmth</vt:lpstr>
      <vt:lpstr>What else was found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Hawdon (Windy Nook)</dc:creator>
  <cp:lastModifiedBy>Kevin Hawdon (Windy Nook)</cp:lastModifiedBy>
  <cp:revision>1</cp:revision>
  <dcterms:modified xsi:type="dcterms:W3CDTF">2021-10-11T15:39:27Z</dcterms:modified>
</cp:coreProperties>
</file>