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Masters/notesMaster1.xml" ContentType="application/vnd.openxmlformats-officedocument.presentationml.notesMaster+xml"/>
  <Override PartName="/ppt/theme/theme1.xml" ContentType="application/vnd.openxmlformats-officedocument.theme+xml"/>
  <Override PartName="/ppt/theme/themeOverride1.xml" ContentType="application/vnd.openxmlformats-officedocument.themeOverride+xml"/>
  <Override PartName="/ppt/theme/theme2.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customXml/itemProps2.xml" ContentType="application/vnd.openxmlformats-officedocument.customXmlProperties+xml"/>
  <Override PartName="/customXml/itemProps1.xml" ContentType="application/vnd.openxmlformats-officedocument.customXmlProperti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Override PartName="/ppt/slides/slide16.xml" ContentType="application/vnd.openxmlformats-officedocument.presentationml.slide+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03" r:id="rId3"/>
  </p:sldMasterIdLst>
  <p:notesMasterIdLst>
    <p:notesMasterId r:id="rId20"/>
  </p:notesMasterIdLst>
  <p:sldIdLst>
    <p:sldId id="259" r:id="rId4"/>
    <p:sldId id="257" r:id="rId5"/>
    <p:sldId id="275" r:id="rId6"/>
    <p:sldId id="258" r:id="rId7"/>
    <p:sldId id="260" r:id="rId8"/>
    <p:sldId id="274" r:id="rId9"/>
    <p:sldId id="263" r:id="rId10"/>
    <p:sldId id="265" r:id="rId11"/>
    <p:sldId id="268" r:id="rId12"/>
    <p:sldId id="266" r:id="rId13"/>
    <p:sldId id="271" r:id="rId14"/>
    <p:sldId id="276" r:id="rId15"/>
    <p:sldId id="277" r:id="rId16"/>
    <p:sldId id="269" r:id="rId17"/>
    <p:sldId id="267" r:id="rId18"/>
    <p:sldId id="273" r:id="rId19"/>
  </p:sldIdLst>
  <p:sldSz cx="9144000" cy="6858000" type="screen4x3"/>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6875C22-5542-7428-5A39-D2E17DBF7416}" v="74" dt="2025-05-22T20:12:56.92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53" autoAdjust="0"/>
    <p:restoredTop sz="94728" autoAdjust="0"/>
  </p:normalViewPr>
  <p:slideViewPr>
    <p:cSldViewPr>
      <p:cViewPr varScale="1">
        <p:scale>
          <a:sx n="87" d="100"/>
          <a:sy n="87" d="100"/>
        </p:scale>
        <p:origin x="984"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1.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 Id="rId27"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mma Traynor (Windy Nook)" userId="S::jemmatraynor@gatedu.org::6e8a8e4c-34f9-4346-9e9d-e5058930e64a" providerId="AD" clId="Web-{C23CE134-EB28-0A3E-C9B5-03EF55316457}"/>
    <pc:docChg chg="addSld delSld modSld">
      <pc:chgData name="Jemma Traynor (Windy Nook)" userId="S::jemmatraynor@gatedu.org::6e8a8e4c-34f9-4346-9e9d-e5058930e64a" providerId="AD" clId="Web-{C23CE134-EB28-0A3E-C9B5-03EF55316457}" dt="2025-05-20T09:45:47.195" v="248" actId="20577"/>
      <pc:docMkLst>
        <pc:docMk/>
      </pc:docMkLst>
      <pc:sldChg chg="modSp">
        <pc:chgData name="Jemma Traynor (Windy Nook)" userId="S::jemmatraynor@gatedu.org::6e8a8e4c-34f9-4346-9e9d-e5058930e64a" providerId="AD" clId="Web-{C23CE134-EB28-0A3E-C9B5-03EF55316457}" dt="2025-05-20T09:40:05.173" v="102" actId="20577"/>
        <pc:sldMkLst>
          <pc:docMk/>
          <pc:sldMk cId="0" sldId="268"/>
        </pc:sldMkLst>
        <pc:spChg chg="mod">
          <ac:chgData name="Jemma Traynor (Windy Nook)" userId="S::jemmatraynor@gatedu.org::6e8a8e4c-34f9-4346-9e9d-e5058930e64a" providerId="AD" clId="Web-{C23CE134-EB28-0A3E-C9B5-03EF55316457}" dt="2025-05-20T09:40:05.173" v="102" actId="20577"/>
          <ac:spMkLst>
            <pc:docMk/>
            <pc:sldMk cId="0" sldId="268"/>
            <ac:spMk id="16387" creationId="{11DC3827-54B8-CBFC-EF17-C0F21A4626FC}"/>
          </ac:spMkLst>
        </pc:spChg>
      </pc:sldChg>
      <pc:sldChg chg="modSp">
        <pc:chgData name="Jemma Traynor (Windy Nook)" userId="S::jemmatraynor@gatedu.org::6e8a8e4c-34f9-4346-9e9d-e5058930e64a" providerId="AD" clId="Web-{C23CE134-EB28-0A3E-C9B5-03EF55316457}" dt="2025-05-20T09:39:14.998" v="99" actId="20577"/>
        <pc:sldMkLst>
          <pc:docMk/>
          <pc:sldMk cId="0" sldId="269"/>
        </pc:sldMkLst>
        <pc:spChg chg="mod">
          <ac:chgData name="Jemma Traynor (Windy Nook)" userId="S::jemmatraynor@gatedu.org::6e8a8e4c-34f9-4346-9e9d-e5058930e64a" providerId="AD" clId="Web-{C23CE134-EB28-0A3E-C9B5-03EF55316457}" dt="2025-05-20T09:39:14.998" v="99" actId="20577"/>
          <ac:spMkLst>
            <pc:docMk/>
            <pc:sldMk cId="0" sldId="269"/>
            <ac:spMk id="19459" creationId="{B9410089-EBB9-1A59-E3BD-9E66BA30AB61}"/>
          </ac:spMkLst>
        </pc:spChg>
      </pc:sldChg>
      <pc:sldChg chg="addSp delSp modSp new">
        <pc:chgData name="Jemma Traynor (Windy Nook)" userId="S::jemmatraynor@gatedu.org::6e8a8e4c-34f9-4346-9e9d-e5058930e64a" providerId="AD" clId="Web-{C23CE134-EB28-0A3E-C9B5-03EF55316457}" dt="2025-05-20T09:42:50.121" v="120" actId="20577"/>
        <pc:sldMkLst>
          <pc:docMk/>
          <pc:sldMk cId="373826460" sldId="276"/>
        </pc:sldMkLst>
        <pc:spChg chg="del mod">
          <ac:chgData name="Jemma Traynor (Windy Nook)" userId="S::jemmatraynor@gatedu.org::6e8a8e4c-34f9-4346-9e9d-e5058930e64a" providerId="AD" clId="Web-{C23CE134-EB28-0A3E-C9B5-03EF55316457}" dt="2025-05-20T09:42:12.400" v="107"/>
          <ac:spMkLst>
            <pc:docMk/>
            <pc:sldMk cId="373826460" sldId="276"/>
            <ac:spMk id="2" creationId="{B2C2F457-E0D4-2870-3B3B-7022B74541F5}"/>
          </ac:spMkLst>
        </pc:spChg>
        <pc:spChg chg="mod">
          <ac:chgData name="Jemma Traynor (Windy Nook)" userId="S::jemmatraynor@gatedu.org::6e8a8e4c-34f9-4346-9e9d-e5058930e64a" providerId="AD" clId="Web-{C23CE134-EB28-0A3E-C9B5-03EF55316457}" dt="2025-05-20T09:42:21.369" v="110" actId="20577"/>
          <ac:spMkLst>
            <pc:docMk/>
            <pc:sldMk cId="373826460" sldId="276"/>
            <ac:spMk id="3" creationId="{E3E98228-1861-D090-953E-BC891275028E}"/>
          </ac:spMkLst>
        </pc:spChg>
        <pc:spChg chg="add mod">
          <ac:chgData name="Jemma Traynor (Windy Nook)" userId="S::jemmatraynor@gatedu.org::6e8a8e4c-34f9-4346-9e9d-e5058930e64a" providerId="AD" clId="Web-{C23CE134-EB28-0A3E-C9B5-03EF55316457}" dt="2025-05-20T09:42:50.121" v="120" actId="20577"/>
          <ac:spMkLst>
            <pc:docMk/>
            <pc:sldMk cId="373826460" sldId="276"/>
            <ac:spMk id="5" creationId="{306B476A-98B2-967A-BF0F-96067DA95CDD}"/>
          </ac:spMkLst>
        </pc:spChg>
      </pc:sldChg>
      <pc:sldChg chg="addSp modSp new">
        <pc:chgData name="Jemma Traynor (Windy Nook)" userId="S::jemmatraynor@gatedu.org::6e8a8e4c-34f9-4346-9e9d-e5058930e64a" providerId="AD" clId="Web-{C23CE134-EB28-0A3E-C9B5-03EF55316457}" dt="2025-05-20T09:45:47.195" v="248" actId="20577"/>
        <pc:sldMkLst>
          <pc:docMk/>
          <pc:sldMk cId="1677830211" sldId="277"/>
        </pc:sldMkLst>
        <pc:spChg chg="mod">
          <ac:chgData name="Jemma Traynor (Windy Nook)" userId="S::jemmatraynor@gatedu.org::6e8a8e4c-34f9-4346-9e9d-e5058930e64a" providerId="AD" clId="Web-{C23CE134-EB28-0A3E-C9B5-03EF55316457}" dt="2025-05-20T09:43:29.920" v="123" actId="20577"/>
          <ac:spMkLst>
            <pc:docMk/>
            <pc:sldMk cId="1677830211" sldId="277"/>
            <ac:spMk id="2" creationId="{BB50B214-456C-D567-7ADE-1C99A212B914}"/>
          </ac:spMkLst>
        </pc:spChg>
        <pc:spChg chg="mod">
          <ac:chgData name="Jemma Traynor (Windy Nook)" userId="S::jemmatraynor@gatedu.org::6e8a8e4c-34f9-4346-9e9d-e5058930e64a" providerId="AD" clId="Web-{C23CE134-EB28-0A3E-C9B5-03EF55316457}" dt="2025-05-20T09:44:04.266" v="127" actId="20577"/>
          <ac:spMkLst>
            <pc:docMk/>
            <pc:sldMk cId="1677830211" sldId="277"/>
            <ac:spMk id="3" creationId="{D2676E1D-1BD6-EE3C-0740-8DA176517A5A}"/>
          </ac:spMkLst>
        </pc:spChg>
        <pc:spChg chg="add mod">
          <ac:chgData name="Jemma Traynor (Windy Nook)" userId="S::jemmatraynor@gatedu.org::6e8a8e4c-34f9-4346-9e9d-e5058930e64a" providerId="AD" clId="Web-{C23CE134-EB28-0A3E-C9B5-03EF55316457}" dt="2025-05-20T09:45:47.195" v="248" actId="20577"/>
          <ac:spMkLst>
            <pc:docMk/>
            <pc:sldMk cId="1677830211" sldId="277"/>
            <ac:spMk id="4" creationId="{EAD192A5-7FE8-0480-3481-804B8095D3FF}"/>
          </ac:spMkLst>
        </pc:spChg>
      </pc:sldChg>
      <pc:sldChg chg="new del">
        <pc:chgData name="Jemma Traynor (Windy Nook)" userId="S::jemmatraynor@gatedu.org::6e8a8e4c-34f9-4346-9e9d-e5058930e64a" providerId="AD" clId="Web-{C23CE134-EB28-0A3E-C9B5-03EF55316457}" dt="2025-05-20T09:44:48.800" v="129"/>
        <pc:sldMkLst>
          <pc:docMk/>
          <pc:sldMk cId="964478740" sldId="278"/>
        </pc:sldMkLst>
      </pc:sldChg>
    </pc:docChg>
  </pc:docChgLst>
  <pc:docChgLst>
    <pc:chgData name="Jemma Traynor (Windy Nook)" userId="S::jemmatraynor@gatedu.org::6e8a8e4c-34f9-4346-9e9d-e5058930e64a" providerId="AD" clId="Web-{56875C22-5542-7428-5A39-D2E17DBF7416}"/>
    <pc:docChg chg="delSld modSld">
      <pc:chgData name="Jemma Traynor (Windy Nook)" userId="S::jemmatraynor@gatedu.org::6e8a8e4c-34f9-4346-9e9d-e5058930e64a" providerId="AD" clId="Web-{56875C22-5542-7428-5A39-D2E17DBF7416}" dt="2025-05-22T20:12:56.538" v="38" actId="20577"/>
      <pc:docMkLst>
        <pc:docMk/>
      </pc:docMkLst>
      <pc:sldChg chg="modSp">
        <pc:chgData name="Jemma Traynor (Windy Nook)" userId="S::jemmatraynor@gatedu.org::6e8a8e4c-34f9-4346-9e9d-e5058930e64a" providerId="AD" clId="Web-{56875C22-5542-7428-5A39-D2E17DBF7416}" dt="2025-05-22T20:08:37.843" v="24" actId="20577"/>
        <pc:sldMkLst>
          <pc:docMk/>
          <pc:sldMk cId="0" sldId="257"/>
        </pc:sldMkLst>
        <pc:spChg chg="mod">
          <ac:chgData name="Jemma Traynor (Windy Nook)" userId="S::jemmatraynor@gatedu.org::6e8a8e4c-34f9-4346-9e9d-e5058930e64a" providerId="AD" clId="Web-{56875C22-5542-7428-5A39-D2E17DBF7416}" dt="2025-05-22T20:08:37.843" v="24" actId="20577"/>
          <ac:spMkLst>
            <pc:docMk/>
            <pc:sldMk cId="0" sldId="257"/>
            <ac:spMk id="7171" creationId="{4E4E6FE1-E7C2-AC81-AFE3-3124594B8BF7}"/>
          </ac:spMkLst>
        </pc:spChg>
      </pc:sldChg>
      <pc:sldChg chg="del">
        <pc:chgData name="Jemma Traynor (Windy Nook)" userId="S::jemmatraynor@gatedu.org::6e8a8e4c-34f9-4346-9e9d-e5058930e64a" providerId="AD" clId="Web-{56875C22-5542-7428-5A39-D2E17DBF7416}" dt="2025-05-22T20:12:06.771" v="25"/>
        <pc:sldMkLst>
          <pc:docMk/>
          <pc:sldMk cId="0" sldId="261"/>
        </pc:sldMkLst>
      </pc:sldChg>
      <pc:sldChg chg="modSp">
        <pc:chgData name="Jemma Traynor (Windy Nook)" userId="S::jemmatraynor@gatedu.org::6e8a8e4c-34f9-4346-9e9d-e5058930e64a" providerId="AD" clId="Web-{56875C22-5542-7428-5A39-D2E17DBF7416}" dt="2025-05-22T20:12:24.068" v="28" actId="20577"/>
        <pc:sldMkLst>
          <pc:docMk/>
          <pc:sldMk cId="0" sldId="266"/>
        </pc:sldMkLst>
        <pc:spChg chg="mod">
          <ac:chgData name="Jemma Traynor (Windy Nook)" userId="S::jemmatraynor@gatedu.org::6e8a8e4c-34f9-4346-9e9d-e5058930e64a" providerId="AD" clId="Web-{56875C22-5542-7428-5A39-D2E17DBF7416}" dt="2025-05-22T20:12:24.068" v="28" actId="20577"/>
          <ac:spMkLst>
            <pc:docMk/>
            <pc:sldMk cId="0" sldId="266"/>
            <ac:spMk id="17411" creationId="{CBD110E8-8D21-C138-F426-5F904910BDF3}"/>
          </ac:spMkLst>
        </pc:spChg>
      </pc:sldChg>
      <pc:sldChg chg="modSp">
        <pc:chgData name="Jemma Traynor (Windy Nook)" userId="S::jemmatraynor@gatedu.org::6e8a8e4c-34f9-4346-9e9d-e5058930e64a" providerId="AD" clId="Web-{56875C22-5542-7428-5A39-D2E17DBF7416}" dt="2025-05-22T20:12:56.538" v="38" actId="20577"/>
        <pc:sldMkLst>
          <pc:docMk/>
          <pc:sldMk cId="0" sldId="273"/>
        </pc:sldMkLst>
        <pc:spChg chg="mod">
          <ac:chgData name="Jemma Traynor (Windy Nook)" userId="S::jemmatraynor@gatedu.org::6e8a8e4c-34f9-4346-9e9d-e5058930e64a" providerId="AD" clId="Web-{56875C22-5542-7428-5A39-D2E17DBF7416}" dt="2025-05-22T20:12:56.538" v="38" actId="20577"/>
          <ac:spMkLst>
            <pc:docMk/>
            <pc:sldMk cId="0" sldId="273"/>
            <ac:spMk id="21507" creationId="{130B75CA-C201-0E4B-4730-4AB03D32F38B}"/>
          </ac:spMkLst>
        </pc:spChg>
      </pc:sldChg>
    </pc:docChg>
  </pc:docChgLst>
  <pc:docChgLst>
    <pc:chgData clId="Web-{56875C22-5542-7428-5A39-D2E17DBF7416}"/>
    <pc:docChg chg="modSld">
      <pc:chgData name="" userId="" providerId="" clId="Web-{56875C22-5542-7428-5A39-D2E17DBF7416}" dt="2025-05-22T20:08:09.654" v="30" actId="20577"/>
      <pc:docMkLst>
        <pc:docMk/>
      </pc:docMkLst>
      <pc:sldChg chg="modSp">
        <pc:chgData name="" userId="" providerId="" clId="Web-{56875C22-5542-7428-5A39-D2E17DBF7416}" dt="2025-05-22T20:08:09.654" v="30" actId="20577"/>
        <pc:sldMkLst>
          <pc:docMk/>
          <pc:sldMk cId="0" sldId="257"/>
        </pc:sldMkLst>
        <pc:spChg chg="mod">
          <ac:chgData name="" userId="" providerId="" clId="Web-{56875C22-5542-7428-5A39-D2E17DBF7416}" dt="2025-05-22T20:08:09.654" v="30" actId="20577"/>
          <ac:spMkLst>
            <pc:docMk/>
            <pc:sldMk cId="0" sldId="257"/>
            <ac:spMk id="7171" creationId="{4E4E6FE1-E7C2-AC81-AFE3-3124594B8BF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C97E76B-6466-032F-CD49-EF7C7BDE79BC}"/>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GB"/>
          </a:p>
        </p:txBody>
      </p:sp>
      <p:sp>
        <p:nvSpPr>
          <p:cNvPr id="3" name="Date Placeholder 2">
            <a:extLst>
              <a:ext uri="{FF2B5EF4-FFF2-40B4-BE49-F238E27FC236}">
                <a16:creationId xmlns:a16="http://schemas.microsoft.com/office/drawing/2014/main" id="{A7CD65EF-538E-52AC-60BB-60D84F394A66}"/>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F800F9D9-6C71-4C05-B57D-3423FBDD1BBF}" type="datetimeFigureOut">
              <a:rPr lang="en-GB"/>
              <a:pPr>
                <a:defRPr/>
              </a:pPr>
              <a:t>22/05/2025</a:t>
            </a:fld>
            <a:endParaRPr lang="en-GB"/>
          </a:p>
        </p:txBody>
      </p:sp>
      <p:sp>
        <p:nvSpPr>
          <p:cNvPr id="4" name="Slide Image Placeholder 3">
            <a:extLst>
              <a:ext uri="{FF2B5EF4-FFF2-40B4-BE49-F238E27FC236}">
                <a16:creationId xmlns:a16="http://schemas.microsoft.com/office/drawing/2014/main" id="{422B1BDD-BABA-CB97-10C2-A848CE680D56}"/>
              </a:ext>
            </a:extLst>
          </p:cNvPr>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a:extLst>
              <a:ext uri="{FF2B5EF4-FFF2-40B4-BE49-F238E27FC236}">
                <a16:creationId xmlns:a16="http://schemas.microsoft.com/office/drawing/2014/main" id="{C12E9968-E4AF-90EB-3DE1-1DA51878EFA8}"/>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a:extLst>
              <a:ext uri="{FF2B5EF4-FFF2-40B4-BE49-F238E27FC236}">
                <a16:creationId xmlns:a16="http://schemas.microsoft.com/office/drawing/2014/main" id="{ECA6605D-3ED6-913F-872C-8776A195DDE0}"/>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GB"/>
          </a:p>
        </p:txBody>
      </p:sp>
      <p:sp>
        <p:nvSpPr>
          <p:cNvPr id="7" name="Slide Number Placeholder 6">
            <a:extLst>
              <a:ext uri="{FF2B5EF4-FFF2-40B4-BE49-F238E27FC236}">
                <a16:creationId xmlns:a16="http://schemas.microsoft.com/office/drawing/2014/main" id="{433C040C-7EB9-3BA0-34A6-808B0E4E9C81}"/>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C6C634B1-DE57-49DD-AFAB-47A38B185D02}"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0498458-E5B9-2D48-A710-CD4E0608717D}"/>
              </a:ext>
            </a:extLst>
          </p:cNvPr>
          <p:cNvSpPr/>
          <p:nvPr/>
        </p:nvSpPr>
        <p:spPr>
          <a:xfrm>
            <a:off x="-4763" y="2058988"/>
            <a:ext cx="9147176"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5" name="Date Placeholder 3">
            <a:extLst>
              <a:ext uri="{FF2B5EF4-FFF2-40B4-BE49-F238E27FC236}">
                <a16:creationId xmlns:a16="http://schemas.microsoft.com/office/drawing/2014/main" id="{5D89D212-A9DA-FE63-AF2B-98A9B9ADCB6B}"/>
              </a:ext>
            </a:extLst>
          </p:cNvPr>
          <p:cNvSpPr>
            <a:spLocks noGrp="1"/>
          </p:cNvSpPr>
          <p:nvPr>
            <p:ph type="dt" sz="half" idx="10"/>
          </p:nvPr>
        </p:nvSpPr>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6C09259F-5250-A9C0-96F2-C14227D9914E}"/>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BC903DAD-243D-285F-681E-296B7DD15258}"/>
              </a:ext>
            </a:extLst>
          </p:cNvPr>
          <p:cNvSpPr>
            <a:spLocks noGrp="1"/>
          </p:cNvSpPr>
          <p:nvPr>
            <p:ph type="sldNum" sz="quarter" idx="12"/>
          </p:nvPr>
        </p:nvSpPr>
        <p:spPr/>
        <p:txBody>
          <a:bodyPr/>
          <a:lstStyle>
            <a:lvl1pPr>
              <a:defRPr smtClean="0"/>
            </a:lvl1pPr>
          </a:lstStyle>
          <a:p>
            <a:pPr>
              <a:defRPr/>
            </a:pPr>
            <a:fld id="{457129D9-03A9-44E5-8ECF-14B7A87A0665}" type="slidenum">
              <a:rPr lang="en-US" altLang="en-US"/>
              <a:pPr>
                <a:defRPr/>
              </a:pPr>
              <a:t>‹#›</a:t>
            </a:fld>
            <a:endParaRPr lang="en-US" altLang="en-US"/>
          </a:p>
        </p:txBody>
      </p:sp>
    </p:spTree>
    <p:extLst>
      <p:ext uri="{BB962C8B-B14F-4D97-AF65-F5344CB8AC3E}">
        <p14:creationId xmlns:p14="http://schemas.microsoft.com/office/powerpoint/2010/main" val="2989453283"/>
      </p:ext>
    </p:extLst>
  </p:cSld>
  <p:clrMapOvr>
    <a:masterClrMapping/>
  </p:clrMapOvr>
  <p:transition>
    <p:wipe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5502E0D-C569-DC95-252E-A78F9D885FC6}"/>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35A95494-66DE-82D7-3F2B-C8F7E3E32E00}"/>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6C51590C-F899-9323-88C2-142888C73419}"/>
              </a:ext>
            </a:extLst>
          </p:cNvPr>
          <p:cNvSpPr>
            <a:spLocks noGrp="1"/>
          </p:cNvSpPr>
          <p:nvPr>
            <p:ph type="sldNum" sz="quarter" idx="12"/>
          </p:nvPr>
        </p:nvSpPr>
        <p:spPr/>
        <p:txBody>
          <a:bodyPr/>
          <a:lstStyle>
            <a:lvl1pPr>
              <a:defRPr/>
            </a:lvl1pPr>
          </a:lstStyle>
          <a:p>
            <a:pPr>
              <a:defRPr/>
            </a:pPr>
            <a:fld id="{A72589C5-064F-48D6-A661-27E92FB51975}" type="slidenum">
              <a:rPr lang="en-US" altLang="en-US"/>
              <a:pPr>
                <a:defRPr/>
              </a:pPr>
              <a:t>‹#›</a:t>
            </a:fld>
            <a:endParaRPr lang="en-US" altLang="en-US"/>
          </a:p>
        </p:txBody>
      </p:sp>
    </p:spTree>
    <p:extLst>
      <p:ext uri="{BB962C8B-B14F-4D97-AF65-F5344CB8AC3E}">
        <p14:creationId xmlns:p14="http://schemas.microsoft.com/office/powerpoint/2010/main" val="12419155"/>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87F4C6D-16ED-4D96-64B9-5990F9727D59}"/>
              </a:ext>
            </a:extLst>
          </p:cNvPr>
          <p:cNvSpPr/>
          <p:nvPr/>
        </p:nvSpPr>
        <p:spPr>
          <a:xfrm>
            <a:off x="6764338"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3">
            <a:extLst>
              <a:ext uri="{FF2B5EF4-FFF2-40B4-BE49-F238E27FC236}">
                <a16:creationId xmlns:a16="http://schemas.microsoft.com/office/drawing/2014/main" id="{409E2538-3A98-3D4B-FEBF-76AEE8DECDF8}"/>
              </a:ext>
            </a:extLst>
          </p:cNvPr>
          <p:cNvSpPr>
            <a:spLocks noGrp="1"/>
          </p:cNvSpPr>
          <p:nvPr>
            <p:ph type="dt" sz="half" idx="10"/>
          </p:nvPr>
        </p:nvSpPr>
        <p:spPr>
          <a:xfrm>
            <a:off x="628650" y="6423025"/>
            <a:ext cx="2057400" cy="365125"/>
          </a:xfrm>
        </p:spPr>
        <p:txBody>
          <a:bodyPr/>
          <a:lstStyle>
            <a:lvl1pPr>
              <a:defRPr/>
            </a:lvl1pPr>
          </a:lstStyle>
          <a:p>
            <a:pPr>
              <a:defRPr/>
            </a:pPr>
            <a:endParaRPr lang="en-US"/>
          </a:p>
        </p:txBody>
      </p:sp>
      <p:sp>
        <p:nvSpPr>
          <p:cNvPr id="6" name="Footer Placeholder 4">
            <a:extLst>
              <a:ext uri="{FF2B5EF4-FFF2-40B4-BE49-F238E27FC236}">
                <a16:creationId xmlns:a16="http://schemas.microsoft.com/office/drawing/2014/main" id="{76B19048-81AD-6616-ECDA-ED7C8FDD08A7}"/>
              </a:ext>
            </a:extLst>
          </p:cNvPr>
          <p:cNvSpPr>
            <a:spLocks noGrp="1"/>
          </p:cNvSpPr>
          <p:nvPr>
            <p:ph type="ftr" sz="quarter" idx="11"/>
          </p:nvPr>
        </p:nvSpPr>
        <p:spPr>
          <a:xfrm>
            <a:off x="2832100" y="6423025"/>
            <a:ext cx="3209925" cy="365125"/>
          </a:xfrm>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DE5CF7C0-059B-91EA-7C6B-DC707BEAF87C}"/>
              </a:ext>
            </a:extLst>
          </p:cNvPr>
          <p:cNvSpPr>
            <a:spLocks noGrp="1"/>
          </p:cNvSpPr>
          <p:nvPr>
            <p:ph type="sldNum" sz="quarter" idx="12"/>
          </p:nvPr>
        </p:nvSpPr>
        <p:spPr>
          <a:xfrm>
            <a:off x="6054725" y="6423025"/>
            <a:ext cx="660400" cy="365125"/>
          </a:xfrm>
        </p:spPr>
        <p:txBody>
          <a:bodyPr/>
          <a:lstStyle>
            <a:lvl1pPr>
              <a:defRPr smtClean="0"/>
            </a:lvl1pPr>
          </a:lstStyle>
          <a:p>
            <a:pPr>
              <a:defRPr/>
            </a:pPr>
            <a:fld id="{515A00F2-021E-4564-8190-A6DF3B06D415}" type="slidenum">
              <a:rPr lang="en-US" altLang="en-US"/>
              <a:pPr>
                <a:defRPr/>
              </a:pPr>
              <a:t>‹#›</a:t>
            </a:fld>
            <a:endParaRPr lang="en-US" altLang="en-US"/>
          </a:p>
        </p:txBody>
      </p:sp>
    </p:spTree>
    <p:extLst>
      <p:ext uri="{BB962C8B-B14F-4D97-AF65-F5344CB8AC3E}">
        <p14:creationId xmlns:p14="http://schemas.microsoft.com/office/powerpoint/2010/main" val="745213075"/>
      </p:ext>
    </p:extLst>
  </p:cSld>
  <p:clrMapOvr>
    <a:masterClrMapping/>
  </p:clrMapOvr>
  <p:transition>
    <p:wipe di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403DBB0-8403-9833-1FE8-A5FC7F0F66FF}"/>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49B1D71-CC19-EE2B-767C-0C48E93BC47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0240A6C6-8816-DD3A-AD8A-123E623284BC}"/>
              </a:ext>
            </a:extLst>
          </p:cNvPr>
          <p:cNvSpPr>
            <a:spLocks noGrp="1"/>
          </p:cNvSpPr>
          <p:nvPr>
            <p:ph type="sldNum" sz="quarter" idx="12"/>
          </p:nvPr>
        </p:nvSpPr>
        <p:spPr/>
        <p:txBody>
          <a:bodyPr/>
          <a:lstStyle>
            <a:lvl1pPr>
              <a:defRPr/>
            </a:lvl1pPr>
          </a:lstStyle>
          <a:p>
            <a:pPr>
              <a:defRPr/>
            </a:pPr>
            <a:fld id="{02772C02-8895-4D66-86AA-B6BB247C390B}" type="slidenum">
              <a:rPr lang="en-US" altLang="en-US"/>
              <a:pPr>
                <a:defRPr/>
              </a:pPr>
              <a:t>‹#›</a:t>
            </a:fld>
            <a:endParaRPr lang="en-US" altLang="en-US"/>
          </a:p>
        </p:txBody>
      </p:sp>
    </p:spTree>
    <p:extLst>
      <p:ext uri="{BB962C8B-B14F-4D97-AF65-F5344CB8AC3E}">
        <p14:creationId xmlns:p14="http://schemas.microsoft.com/office/powerpoint/2010/main" val="3492079663"/>
      </p:ext>
    </p:extLst>
  </p:cSld>
  <p:clrMapOvr>
    <a:masterClrMapping/>
  </p:clrMapOvr>
  <p:transition>
    <p:wipe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E4E25FF-0D7A-EF7D-EA91-48C87237927B}"/>
              </a:ext>
            </a:extLst>
          </p:cNvPr>
          <p:cNvSpPr/>
          <p:nvPr/>
        </p:nvSpPr>
        <p:spPr>
          <a:xfrm>
            <a:off x="-4763" y="2058988"/>
            <a:ext cx="9147176"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5" name="Date Placeholder 3">
            <a:extLst>
              <a:ext uri="{FF2B5EF4-FFF2-40B4-BE49-F238E27FC236}">
                <a16:creationId xmlns:a16="http://schemas.microsoft.com/office/drawing/2014/main" id="{59D96298-13AD-4B55-623A-26DB69515B74}"/>
              </a:ext>
            </a:extLst>
          </p:cNvPr>
          <p:cNvSpPr>
            <a:spLocks noGrp="1"/>
          </p:cNvSpPr>
          <p:nvPr>
            <p:ph type="dt" sz="half" idx="10"/>
          </p:nvPr>
        </p:nvSpPr>
        <p:spPr/>
        <p:txBody>
          <a:bodyPr/>
          <a:lstStyle>
            <a:lvl1pPr>
              <a:defRPr>
                <a:solidFill>
                  <a:schemeClr val="tx2"/>
                </a:solidFill>
              </a:defRPr>
            </a:lvl1pPr>
          </a:lstStyle>
          <a:p>
            <a:pPr>
              <a:defRPr/>
            </a:pPr>
            <a:endParaRPr lang="en-US"/>
          </a:p>
        </p:txBody>
      </p:sp>
      <p:sp>
        <p:nvSpPr>
          <p:cNvPr id="6" name="Footer Placeholder 4">
            <a:extLst>
              <a:ext uri="{FF2B5EF4-FFF2-40B4-BE49-F238E27FC236}">
                <a16:creationId xmlns:a16="http://schemas.microsoft.com/office/drawing/2014/main" id="{6A63D4E1-A90C-6203-05B3-DF154F05EFE7}"/>
              </a:ext>
            </a:extLst>
          </p:cNvPr>
          <p:cNvSpPr>
            <a:spLocks noGrp="1"/>
          </p:cNvSpPr>
          <p:nvPr>
            <p:ph type="ftr" sz="quarter" idx="11"/>
          </p:nvPr>
        </p:nvSpPr>
        <p:spPr/>
        <p:txBody>
          <a:bodyPr/>
          <a:lstStyle>
            <a:lvl1pPr>
              <a:defRPr>
                <a:solidFill>
                  <a:schemeClr val="tx2"/>
                </a:solidFill>
              </a:defRPr>
            </a:lvl1pPr>
          </a:lstStyle>
          <a:p>
            <a:pPr>
              <a:defRPr/>
            </a:pPr>
            <a:endParaRPr lang="en-US"/>
          </a:p>
        </p:txBody>
      </p:sp>
      <p:sp>
        <p:nvSpPr>
          <p:cNvPr id="7" name="Slide Number Placeholder 5">
            <a:extLst>
              <a:ext uri="{FF2B5EF4-FFF2-40B4-BE49-F238E27FC236}">
                <a16:creationId xmlns:a16="http://schemas.microsoft.com/office/drawing/2014/main" id="{AC3555AE-91D0-9E33-72CF-8341B43F662E}"/>
              </a:ext>
            </a:extLst>
          </p:cNvPr>
          <p:cNvSpPr>
            <a:spLocks noGrp="1"/>
          </p:cNvSpPr>
          <p:nvPr>
            <p:ph type="sldNum" sz="quarter" idx="12"/>
          </p:nvPr>
        </p:nvSpPr>
        <p:spPr/>
        <p:txBody>
          <a:bodyPr/>
          <a:lstStyle>
            <a:lvl1pPr>
              <a:defRPr smtClean="0">
                <a:solidFill>
                  <a:schemeClr val="tx2"/>
                </a:solidFill>
              </a:defRPr>
            </a:lvl1pPr>
          </a:lstStyle>
          <a:p>
            <a:pPr>
              <a:defRPr/>
            </a:pPr>
            <a:fld id="{3F2215AB-F6A0-49F9-8D7A-697954B78EFD}" type="slidenum">
              <a:rPr lang="en-US" altLang="en-US"/>
              <a:pPr>
                <a:defRPr/>
              </a:pPr>
              <a:t>‹#›</a:t>
            </a:fld>
            <a:endParaRPr lang="en-US" altLang="en-US"/>
          </a:p>
        </p:txBody>
      </p:sp>
    </p:spTree>
    <p:extLst>
      <p:ext uri="{BB962C8B-B14F-4D97-AF65-F5344CB8AC3E}">
        <p14:creationId xmlns:p14="http://schemas.microsoft.com/office/powerpoint/2010/main" val="882999615"/>
      </p:ext>
    </p:extLst>
  </p:cSld>
  <p:clrMapOvr>
    <a:overrideClrMapping bg1="lt1" tx1="dk1" bg2="lt2" tx2="dk2" accent1="accent1" accent2="accent2" accent3="accent3" accent4="accent4" accent5="accent5" accent6="accent6" hlink="hlink" folHlink="folHlink"/>
  </p:clrMapOvr>
  <p:transition>
    <p:wipe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7FDF6AE6-864F-A62F-1E0A-2EFEB61F9142}"/>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B88F56B1-E884-6193-E1D8-33A703186055}"/>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B76CF699-BD45-98C4-50CA-0D0CAB9A333A}"/>
              </a:ext>
            </a:extLst>
          </p:cNvPr>
          <p:cNvSpPr>
            <a:spLocks noGrp="1"/>
          </p:cNvSpPr>
          <p:nvPr>
            <p:ph type="sldNum" sz="quarter" idx="12"/>
          </p:nvPr>
        </p:nvSpPr>
        <p:spPr/>
        <p:txBody>
          <a:bodyPr/>
          <a:lstStyle>
            <a:lvl1pPr>
              <a:defRPr/>
            </a:lvl1pPr>
          </a:lstStyle>
          <a:p>
            <a:pPr>
              <a:defRPr/>
            </a:pPr>
            <a:fld id="{C74D4AE3-F89D-4821-AAA8-F0A4E504F76D}" type="slidenum">
              <a:rPr lang="en-US" altLang="en-US"/>
              <a:pPr>
                <a:defRPr/>
              </a:pPr>
              <a:t>‹#›</a:t>
            </a:fld>
            <a:endParaRPr lang="en-US" altLang="en-US"/>
          </a:p>
        </p:txBody>
      </p:sp>
    </p:spTree>
    <p:extLst>
      <p:ext uri="{BB962C8B-B14F-4D97-AF65-F5344CB8AC3E}">
        <p14:creationId xmlns:p14="http://schemas.microsoft.com/office/powerpoint/2010/main" val="459635629"/>
      </p:ext>
    </p:extLst>
  </p:cSld>
  <p:clrMapOvr>
    <a:masterClrMapping/>
  </p:clrMapOvr>
  <p:transition>
    <p:wipe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3">
            <a:extLst>
              <a:ext uri="{FF2B5EF4-FFF2-40B4-BE49-F238E27FC236}">
                <a16:creationId xmlns:a16="http://schemas.microsoft.com/office/drawing/2014/main" id="{5EAD51B7-1139-BED4-414B-826AC99A4907}"/>
              </a:ext>
            </a:extLst>
          </p:cNvPr>
          <p:cNvSpPr>
            <a:spLocks noGrp="1"/>
          </p:cNvSpPr>
          <p:nvPr>
            <p:ph type="dt" sz="half" idx="10"/>
          </p:nvPr>
        </p:nvSpPr>
        <p:spPr/>
        <p:txBody>
          <a:bodyPr/>
          <a:lstStyle>
            <a:lvl1pPr>
              <a:defRPr/>
            </a:lvl1pPr>
          </a:lstStyle>
          <a:p>
            <a:pPr>
              <a:defRPr/>
            </a:pPr>
            <a:endParaRPr lang="en-US"/>
          </a:p>
        </p:txBody>
      </p:sp>
      <p:sp>
        <p:nvSpPr>
          <p:cNvPr id="7" name="Footer Placeholder 4">
            <a:extLst>
              <a:ext uri="{FF2B5EF4-FFF2-40B4-BE49-F238E27FC236}">
                <a16:creationId xmlns:a16="http://schemas.microsoft.com/office/drawing/2014/main" id="{372584BC-BC29-54CE-35FB-C947CBF9D95D}"/>
              </a:ext>
            </a:extLst>
          </p:cNvPr>
          <p:cNvSpPr>
            <a:spLocks noGrp="1"/>
          </p:cNvSpPr>
          <p:nvPr>
            <p:ph type="ftr" sz="quarter" idx="11"/>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687151C6-C5BA-B9D9-3EEB-D492FF967170}"/>
              </a:ext>
            </a:extLst>
          </p:cNvPr>
          <p:cNvSpPr>
            <a:spLocks noGrp="1"/>
          </p:cNvSpPr>
          <p:nvPr>
            <p:ph type="sldNum" sz="quarter" idx="12"/>
          </p:nvPr>
        </p:nvSpPr>
        <p:spPr/>
        <p:txBody>
          <a:bodyPr/>
          <a:lstStyle>
            <a:lvl1pPr>
              <a:defRPr/>
            </a:lvl1pPr>
          </a:lstStyle>
          <a:p>
            <a:pPr>
              <a:defRPr/>
            </a:pPr>
            <a:fld id="{807E4583-8951-44A8-BE07-35DD9B9D4B05}" type="slidenum">
              <a:rPr lang="en-US" altLang="en-US"/>
              <a:pPr>
                <a:defRPr/>
              </a:pPr>
              <a:t>‹#›</a:t>
            </a:fld>
            <a:endParaRPr lang="en-US" altLang="en-US"/>
          </a:p>
        </p:txBody>
      </p:sp>
    </p:spTree>
    <p:extLst>
      <p:ext uri="{BB962C8B-B14F-4D97-AF65-F5344CB8AC3E}">
        <p14:creationId xmlns:p14="http://schemas.microsoft.com/office/powerpoint/2010/main" val="1216407035"/>
      </p:ext>
    </p:extLst>
  </p:cSld>
  <p:clrMapOvr>
    <a:masterClrMapping/>
  </p:clrMapOvr>
  <p:transition>
    <p:wipe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3">
            <a:extLst>
              <a:ext uri="{FF2B5EF4-FFF2-40B4-BE49-F238E27FC236}">
                <a16:creationId xmlns:a16="http://schemas.microsoft.com/office/drawing/2014/main" id="{5880665A-F5DC-C73F-53B9-76BDDACAA910}"/>
              </a:ext>
            </a:extLst>
          </p:cNvPr>
          <p:cNvSpPr>
            <a:spLocks noGrp="1"/>
          </p:cNvSpPr>
          <p:nvPr>
            <p:ph type="dt" sz="half" idx="10"/>
          </p:nvPr>
        </p:nvSpPr>
        <p:spPr/>
        <p:txBody>
          <a:bodyPr/>
          <a:lstStyle>
            <a:lvl1pPr>
              <a:defRPr/>
            </a:lvl1pPr>
          </a:lstStyle>
          <a:p>
            <a:pPr>
              <a:defRPr/>
            </a:pPr>
            <a:endParaRPr lang="en-US"/>
          </a:p>
        </p:txBody>
      </p:sp>
      <p:sp>
        <p:nvSpPr>
          <p:cNvPr id="4" name="Footer Placeholder 4">
            <a:extLst>
              <a:ext uri="{FF2B5EF4-FFF2-40B4-BE49-F238E27FC236}">
                <a16:creationId xmlns:a16="http://schemas.microsoft.com/office/drawing/2014/main" id="{19303BAC-E094-CC5B-D497-6C95BBBB5FA6}"/>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1784E58F-6C8E-8296-D971-4FF7762FFBC6}"/>
              </a:ext>
            </a:extLst>
          </p:cNvPr>
          <p:cNvSpPr>
            <a:spLocks noGrp="1"/>
          </p:cNvSpPr>
          <p:nvPr>
            <p:ph type="sldNum" sz="quarter" idx="12"/>
          </p:nvPr>
        </p:nvSpPr>
        <p:spPr/>
        <p:txBody>
          <a:bodyPr/>
          <a:lstStyle>
            <a:lvl1pPr>
              <a:defRPr/>
            </a:lvl1pPr>
          </a:lstStyle>
          <a:p>
            <a:pPr>
              <a:defRPr/>
            </a:pPr>
            <a:fld id="{1DE3B4DE-CFBA-452F-A02E-DBD3958CA8FD}" type="slidenum">
              <a:rPr lang="en-US" altLang="en-US"/>
              <a:pPr>
                <a:defRPr/>
              </a:pPr>
              <a:t>‹#›</a:t>
            </a:fld>
            <a:endParaRPr lang="en-US" altLang="en-US"/>
          </a:p>
        </p:txBody>
      </p:sp>
    </p:spTree>
    <p:extLst>
      <p:ext uri="{BB962C8B-B14F-4D97-AF65-F5344CB8AC3E}">
        <p14:creationId xmlns:p14="http://schemas.microsoft.com/office/powerpoint/2010/main" val="3268830100"/>
      </p:ext>
    </p:extLst>
  </p:cSld>
  <p:clrMapOvr>
    <a:masterClrMapping/>
  </p:clrMapOvr>
  <p:transition>
    <p:wipe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81269E-44DE-5780-0DA7-F0DF1329775A}"/>
              </a:ext>
            </a:extLst>
          </p:cNvPr>
          <p:cNvSpPr>
            <a:spLocks noGrp="1"/>
          </p:cNvSpPr>
          <p:nvPr>
            <p:ph type="dt" sz="half" idx="10"/>
          </p:nvPr>
        </p:nvSpPr>
        <p:spPr/>
        <p:txBody>
          <a:bodyPr/>
          <a:lstStyle>
            <a:lvl1pPr>
              <a:defRPr/>
            </a:lvl1pPr>
          </a:lstStyle>
          <a:p>
            <a:pPr>
              <a:defRPr/>
            </a:pPr>
            <a:endParaRPr lang="en-US"/>
          </a:p>
        </p:txBody>
      </p:sp>
      <p:sp>
        <p:nvSpPr>
          <p:cNvPr id="3" name="Footer Placeholder 2">
            <a:extLst>
              <a:ext uri="{FF2B5EF4-FFF2-40B4-BE49-F238E27FC236}">
                <a16:creationId xmlns:a16="http://schemas.microsoft.com/office/drawing/2014/main" id="{8E8E7C05-A085-C1E9-AA46-541C328E500F}"/>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3">
            <a:extLst>
              <a:ext uri="{FF2B5EF4-FFF2-40B4-BE49-F238E27FC236}">
                <a16:creationId xmlns:a16="http://schemas.microsoft.com/office/drawing/2014/main" id="{9E5C002A-7584-6628-4685-77FC45F9FE0B}"/>
              </a:ext>
            </a:extLst>
          </p:cNvPr>
          <p:cNvSpPr>
            <a:spLocks noGrp="1"/>
          </p:cNvSpPr>
          <p:nvPr>
            <p:ph type="sldNum" sz="quarter" idx="12"/>
          </p:nvPr>
        </p:nvSpPr>
        <p:spPr/>
        <p:txBody>
          <a:bodyPr/>
          <a:lstStyle>
            <a:lvl1pPr>
              <a:defRPr smtClean="0"/>
            </a:lvl1pPr>
          </a:lstStyle>
          <a:p>
            <a:pPr>
              <a:defRPr/>
            </a:pPr>
            <a:fld id="{6FB7C395-CD13-4D9E-ABF8-335507DA1647}" type="slidenum">
              <a:rPr lang="en-US" altLang="en-US"/>
              <a:pPr>
                <a:defRPr/>
              </a:pPr>
              <a:t>‹#›</a:t>
            </a:fld>
            <a:endParaRPr lang="en-US" altLang="en-US"/>
          </a:p>
        </p:txBody>
      </p:sp>
    </p:spTree>
    <p:extLst>
      <p:ext uri="{BB962C8B-B14F-4D97-AF65-F5344CB8AC3E}">
        <p14:creationId xmlns:p14="http://schemas.microsoft.com/office/powerpoint/2010/main" val="399401205"/>
      </p:ext>
    </p:extLst>
  </p:cSld>
  <p:clrMapOvr>
    <a:masterClrMapping/>
  </p:clrMapOvr>
  <p:transition>
    <p:wipe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3">
            <a:extLst>
              <a:ext uri="{FF2B5EF4-FFF2-40B4-BE49-F238E27FC236}">
                <a16:creationId xmlns:a16="http://schemas.microsoft.com/office/drawing/2014/main" id="{F39E8A07-9393-2CE4-3347-EEC928B28CB3}"/>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EAAAFDA8-B5AB-5958-8411-6D3692EFDB5D}"/>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EFAA25A2-B464-5CE1-4C39-325ED2CD7A61}"/>
              </a:ext>
            </a:extLst>
          </p:cNvPr>
          <p:cNvSpPr>
            <a:spLocks noGrp="1"/>
          </p:cNvSpPr>
          <p:nvPr>
            <p:ph type="sldNum" sz="quarter" idx="12"/>
          </p:nvPr>
        </p:nvSpPr>
        <p:spPr/>
        <p:txBody>
          <a:bodyPr/>
          <a:lstStyle>
            <a:lvl1pPr>
              <a:defRPr/>
            </a:lvl1pPr>
          </a:lstStyle>
          <a:p>
            <a:pPr>
              <a:defRPr/>
            </a:pPr>
            <a:fld id="{CD3F3F37-AFDC-49E7-8FB0-FC4F773EE855}" type="slidenum">
              <a:rPr lang="en-US" altLang="en-US"/>
              <a:pPr>
                <a:defRPr/>
              </a:pPr>
              <a:t>‹#›</a:t>
            </a:fld>
            <a:endParaRPr lang="en-US" altLang="en-US"/>
          </a:p>
        </p:txBody>
      </p:sp>
    </p:spTree>
    <p:extLst>
      <p:ext uri="{BB962C8B-B14F-4D97-AF65-F5344CB8AC3E}">
        <p14:creationId xmlns:p14="http://schemas.microsoft.com/office/powerpoint/2010/main" val="3481210225"/>
      </p:ext>
    </p:extLst>
  </p:cSld>
  <p:clrMapOvr>
    <a:masterClrMapping/>
  </p:clrMapOvr>
  <p:transition>
    <p:wipe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rtlCol="0">
            <a:normAutofit/>
          </a:bodyPr>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 name="Date Placeholder 3">
            <a:extLst>
              <a:ext uri="{FF2B5EF4-FFF2-40B4-BE49-F238E27FC236}">
                <a16:creationId xmlns:a16="http://schemas.microsoft.com/office/drawing/2014/main" id="{5088F39B-A776-B74D-211E-929A3430BD37}"/>
              </a:ext>
            </a:extLst>
          </p:cNvPr>
          <p:cNvSpPr>
            <a:spLocks noGrp="1"/>
          </p:cNvSpPr>
          <p:nvPr>
            <p:ph type="dt" sz="half" idx="10"/>
          </p:nvPr>
        </p:nvSpPr>
        <p:spPr/>
        <p:txBody>
          <a:bodyPr/>
          <a:lstStyle>
            <a:lvl1pPr>
              <a:defRPr/>
            </a:lvl1pPr>
          </a:lstStyle>
          <a:p>
            <a:pPr>
              <a:defRPr/>
            </a:pPr>
            <a:endParaRPr lang="en-US"/>
          </a:p>
        </p:txBody>
      </p:sp>
      <p:sp>
        <p:nvSpPr>
          <p:cNvPr id="5" name="Footer Placeholder 4">
            <a:extLst>
              <a:ext uri="{FF2B5EF4-FFF2-40B4-BE49-F238E27FC236}">
                <a16:creationId xmlns:a16="http://schemas.microsoft.com/office/drawing/2014/main" id="{7DD473EA-8E9A-2B68-FB01-27661B4B849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2DC5925F-27D8-3099-1274-10C33A1EB2E7}"/>
              </a:ext>
            </a:extLst>
          </p:cNvPr>
          <p:cNvSpPr>
            <a:spLocks noGrp="1"/>
          </p:cNvSpPr>
          <p:nvPr>
            <p:ph type="sldNum" sz="quarter" idx="12"/>
          </p:nvPr>
        </p:nvSpPr>
        <p:spPr/>
        <p:txBody>
          <a:bodyPr/>
          <a:lstStyle>
            <a:lvl1pPr>
              <a:defRPr/>
            </a:lvl1pPr>
          </a:lstStyle>
          <a:p>
            <a:pPr>
              <a:defRPr/>
            </a:pPr>
            <a:fld id="{02ECC941-A9AF-4F71-BFFB-C1E8F79D08E3}" type="slidenum">
              <a:rPr lang="en-US" altLang="en-US"/>
              <a:pPr>
                <a:defRPr/>
              </a:pPr>
              <a:t>‹#›</a:t>
            </a:fld>
            <a:endParaRPr lang="en-US" altLang="en-US"/>
          </a:p>
        </p:txBody>
      </p:sp>
    </p:spTree>
    <p:extLst>
      <p:ext uri="{BB962C8B-B14F-4D97-AF65-F5344CB8AC3E}">
        <p14:creationId xmlns:p14="http://schemas.microsoft.com/office/powerpoint/2010/main" val="408876957"/>
      </p:ext>
    </p:extLst>
  </p:cSld>
  <p:clrMapOvr>
    <a:masterClrMapping/>
  </p:clrMapOvr>
  <p:transition>
    <p:wipe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F22BA33-2EAC-8F57-8088-5C80B196B913}"/>
              </a:ext>
            </a:extLst>
          </p:cNvPr>
          <p:cNvSpPr/>
          <p:nvPr/>
        </p:nvSpPr>
        <p:spPr>
          <a:xfrm>
            <a:off x="0" y="176213"/>
            <a:ext cx="9142413" cy="1646237"/>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4E85ED3B-D47A-0D36-2087-E0D9B26A2D61}"/>
              </a:ext>
            </a:extLst>
          </p:cNvPr>
          <p:cNvSpPr>
            <a:spLocks noGrp="1"/>
          </p:cNvSpPr>
          <p:nvPr>
            <p:ph type="title"/>
          </p:nvPr>
        </p:nvSpPr>
        <p:spPr>
          <a:xfrm>
            <a:off x="685800" y="284163"/>
            <a:ext cx="7772400" cy="150812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1028" name="Text Placeholder 2">
            <a:extLst>
              <a:ext uri="{FF2B5EF4-FFF2-40B4-BE49-F238E27FC236}">
                <a16:creationId xmlns:a16="http://schemas.microsoft.com/office/drawing/2014/main" id="{0072564F-8C3B-537E-8EBF-F21ABF508EE8}"/>
              </a:ext>
            </a:extLst>
          </p:cNvPr>
          <p:cNvSpPr>
            <a:spLocks noGrp="1"/>
          </p:cNvSpPr>
          <p:nvPr>
            <p:ph type="body" idx="1"/>
          </p:nvPr>
        </p:nvSpPr>
        <p:spPr bwMode="auto">
          <a:xfrm>
            <a:off x="685800" y="2011363"/>
            <a:ext cx="7772400" cy="420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6576A8-D5EA-3AB3-D412-0F7D3117397C}"/>
              </a:ext>
            </a:extLst>
          </p:cNvPr>
          <p:cNvSpPr>
            <a:spLocks noGrp="1"/>
          </p:cNvSpPr>
          <p:nvPr>
            <p:ph type="dt" sz="half" idx="2"/>
          </p:nvPr>
        </p:nvSpPr>
        <p:spPr>
          <a:xfrm>
            <a:off x="681038" y="6423025"/>
            <a:ext cx="2595562" cy="365125"/>
          </a:xfrm>
          <a:prstGeom prst="rect">
            <a:avLst/>
          </a:prstGeom>
        </p:spPr>
        <p:txBody>
          <a:bodyPr vert="horz" lIns="91440" tIns="45720" rIns="45720" bIns="45720" rtlCol="0" anchor="ctr"/>
          <a:lstStyle>
            <a:lvl1pPr algn="l" eaLnBrk="1" fontAlgn="auto" hangingPunct="1">
              <a:spcBef>
                <a:spcPts val="0"/>
              </a:spcBef>
              <a:spcAft>
                <a:spcPts val="0"/>
              </a:spcAft>
              <a:defRPr sz="1050">
                <a:solidFill>
                  <a:schemeClr val="tx1"/>
                </a:solidFill>
                <a:latin typeface="+mn-lt"/>
              </a:defRPr>
            </a:lvl1pPr>
          </a:lstStyle>
          <a:p>
            <a:pPr>
              <a:defRPr/>
            </a:pPr>
            <a:endParaRPr lang="en-US"/>
          </a:p>
        </p:txBody>
      </p:sp>
      <p:sp>
        <p:nvSpPr>
          <p:cNvPr id="5" name="Footer Placeholder 4">
            <a:extLst>
              <a:ext uri="{FF2B5EF4-FFF2-40B4-BE49-F238E27FC236}">
                <a16:creationId xmlns:a16="http://schemas.microsoft.com/office/drawing/2014/main" id="{629E3B7D-FF15-2C69-A56D-7A6CCB2FF93E}"/>
              </a:ext>
            </a:extLst>
          </p:cNvPr>
          <p:cNvSpPr>
            <a:spLocks noGrp="1"/>
          </p:cNvSpPr>
          <p:nvPr>
            <p:ph type="ftr" sz="quarter" idx="3"/>
          </p:nvPr>
        </p:nvSpPr>
        <p:spPr>
          <a:xfrm>
            <a:off x="4191000" y="6423025"/>
            <a:ext cx="4060825" cy="365125"/>
          </a:xfrm>
          <a:prstGeom prst="rect">
            <a:avLst/>
          </a:prstGeom>
        </p:spPr>
        <p:txBody>
          <a:bodyPr vert="horz" lIns="91440" tIns="45720" rIns="91440" bIns="45720" rtlCol="0" anchor="ctr"/>
          <a:lstStyle>
            <a:lvl1pPr algn="r" eaLnBrk="1" fontAlgn="auto" hangingPunct="1">
              <a:spcBef>
                <a:spcPts val="0"/>
              </a:spcBef>
              <a:spcAft>
                <a:spcPts val="0"/>
              </a:spcAft>
              <a:defRPr sz="1050">
                <a:solidFill>
                  <a:schemeClr val="tx1"/>
                </a:solidFill>
                <a:latin typeface="+mn-lt"/>
              </a:defRPr>
            </a:lvl1pPr>
          </a:lstStyle>
          <a:p>
            <a:pPr>
              <a:defRPr/>
            </a:pPr>
            <a:endParaRPr lang="en-US"/>
          </a:p>
        </p:txBody>
      </p:sp>
      <p:sp>
        <p:nvSpPr>
          <p:cNvPr id="6" name="Slide Number Placeholder 5">
            <a:extLst>
              <a:ext uri="{FF2B5EF4-FFF2-40B4-BE49-F238E27FC236}">
                <a16:creationId xmlns:a16="http://schemas.microsoft.com/office/drawing/2014/main" id="{1B102266-5DE2-0972-E834-2F6716DF5128}"/>
              </a:ext>
            </a:extLst>
          </p:cNvPr>
          <p:cNvSpPr>
            <a:spLocks noGrp="1"/>
          </p:cNvSpPr>
          <p:nvPr>
            <p:ph type="sldNum" sz="quarter" idx="4"/>
          </p:nvPr>
        </p:nvSpPr>
        <p:spPr>
          <a:xfrm>
            <a:off x="8264525" y="6423025"/>
            <a:ext cx="709613" cy="365125"/>
          </a:xfrm>
          <a:prstGeom prst="rect">
            <a:avLst/>
          </a:prstGeom>
        </p:spPr>
        <p:txBody>
          <a:bodyPr vert="horz" wrap="square" lIns="45720" tIns="45720" rIns="91440" bIns="45720" numCol="1" anchor="ctr" anchorCtr="0" compatLnSpc="1">
            <a:prstTxWarp prst="textNoShape">
              <a:avLst/>
            </a:prstTxWarp>
          </a:bodyPr>
          <a:lstStyle>
            <a:lvl1pPr eaLnBrk="1" hangingPunct="1">
              <a:defRPr sz="1200" smtClean="0"/>
            </a:lvl1pPr>
          </a:lstStyle>
          <a:p>
            <a:pPr>
              <a:defRPr/>
            </a:pPr>
            <a:fld id="{4B392E39-C354-4C19-879F-D3319CF84BB2}" type="slidenum">
              <a:rPr lang="en-US" altLang="en-US"/>
              <a:pPr>
                <a:defRPr/>
              </a:pPr>
              <a:t>‹#›</a:t>
            </a:fld>
            <a:endParaRPr lang="en-US" altLang="en-US"/>
          </a:p>
        </p:txBody>
      </p:sp>
    </p:spTree>
  </p:cSld>
  <p:clrMap bg1="dk1" tx1="lt1" bg2="dk2" tx2="lt2" accent1="accent1" accent2="accent2" accent3="accent3" accent4="accent4" accent5="accent5" accent6="accent6" hlink="hlink" folHlink="folHlink"/>
  <p:sldLayoutIdLst>
    <p:sldLayoutId id="2147484101" r:id="rId1"/>
    <p:sldLayoutId id="2147484094" r:id="rId2"/>
    <p:sldLayoutId id="2147484102" r:id="rId3"/>
    <p:sldLayoutId id="2147484095" r:id="rId4"/>
    <p:sldLayoutId id="2147484096" r:id="rId5"/>
    <p:sldLayoutId id="2147484097" r:id="rId6"/>
    <p:sldLayoutId id="2147484103" r:id="rId7"/>
    <p:sldLayoutId id="2147484098" r:id="rId8"/>
    <p:sldLayoutId id="2147484099" r:id="rId9"/>
    <p:sldLayoutId id="2147484100" r:id="rId10"/>
    <p:sldLayoutId id="2147484104" r:id="rId11"/>
  </p:sldLayoutIdLst>
  <p:transition>
    <p:wipe dir="d"/>
  </p:transition>
  <p:txStyles>
    <p:titleStyle>
      <a:lvl1pPr algn="l" rtl="0" eaLnBrk="0" fontAlgn="base" hangingPunct="0">
        <a:lnSpc>
          <a:spcPct val="85000"/>
        </a:lnSpc>
        <a:spcBef>
          <a:spcPct val="0"/>
        </a:spcBef>
        <a:spcAft>
          <a:spcPct val="0"/>
        </a:spcAft>
        <a:defRPr sz="4000" kern="1200" cap="all">
          <a:solidFill>
            <a:schemeClr val="bg2"/>
          </a:solidFill>
          <a:latin typeface="+mj-lt"/>
          <a:ea typeface="+mj-ea"/>
          <a:cs typeface="+mj-cs"/>
        </a:defRPr>
      </a:lvl1pPr>
      <a:lvl2pPr algn="l" rtl="0" eaLnBrk="0" fontAlgn="base" hangingPunct="0">
        <a:lnSpc>
          <a:spcPct val="85000"/>
        </a:lnSpc>
        <a:spcBef>
          <a:spcPct val="0"/>
        </a:spcBef>
        <a:spcAft>
          <a:spcPct val="0"/>
        </a:spcAft>
        <a:defRPr sz="4000">
          <a:solidFill>
            <a:schemeClr val="bg2"/>
          </a:solidFill>
          <a:latin typeface="Corbel" panose="020B0503020204020204" pitchFamily="34" charset="0"/>
        </a:defRPr>
      </a:lvl2pPr>
      <a:lvl3pPr algn="l" rtl="0" eaLnBrk="0" fontAlgn="base" hangingPunct="0">
        <a:lnSpc>
          <a:spcPct val="85000"/>
        </a:lnSpc>
        <a:spcBef>
          <a:spcPct val="0"/>
        </a:spcBef>
        <a:spcAft>
          <a:spcPct val="0"/>
        </a:spcAft>
        <a:defRPr sz="4000">
          <a:solidFill>
            <a:schemeClr val="bg2"/>
          </a:solidFill>
          <a:latin typeface="Corbel" panose="020B0503020204020204" pitchFamily="34" charset="0"/>
        </a:defRPr>
      </a:lvl3pPr>
      <a:lvl4pPr algn="l" rtl="0" eaLnBrk="0" fontAlgn="base" hangingPunct="0">
        <a:lnSpc>
          <a:spcPct val="85000"/>
        </a:lnSpc>
        <a:spcBef>
          <a:spcPct val="0"/>
        </a:spcBef>
        <a:spcAft>
          <a:spcPct val="0"/>
        </a:spcAft>
        <a:defRPr sz="4000">
          <a:solidFill>
            <a:schemeClr val="bg2"/>
          </a:solidFill>
          <a:latin typeface="Corbel" panose="020B0503020204020204" pitchFamily="34" charset="0"/>
        </a:defRPr>
      </a:lvl4pPr>
      <a:lvl5pPr algn="l" rtl="0" eaLnBrk="0" fontAlgn="base" hangingPunct="0">
        <a:lnSpc>
          <a:spcPct val="85000"/>
        </a:lnSpc>
        <a:spcBef>
          <a:spcPct val="0"/>
        </a:spcBef>
        <a:spcAft>
          <a:spcPct val="0"/>
        </a:spcAft>
        <a:defRPr sz="4000">
          <a:solidFill>
            <a:schemeClr val="bg2"/>
          </a:solidFill>
          <a:latin typeface="Corbel" panose="020B0503020204020204" pitchFamily="34" charset="0"/>
        </a:defRPr>
      </a:lvl5pPr>
      <a:lvl6pPr marL="457200" algn="l" rtl="0" fontAlgn="base">
        <a:lnSpc>
          <a:spcPct val="85000"/>
        </a:lnSpc>
        <a:spcBef>
          <a:spcPct val="0"/>
        </a:spcBef>
        <a:spcAft>
          <a:spcPct val="0"/>
        </a:spcAft>
        <a:defRPr sz="4000">
          <a:solidFill>
            <a:schemeClr val="bg2"/>
          </a:solidFill>
          <a:latin typeface="Corbel" panose="020B0503020204020204" pitchFamily="34" charset="0"/>
        </a:defRPr>
      </a:lvl6pPr>
      <a:lvl7pPr marL="914400" algn="l" rtl="0" fontAlgn="base">
        <a:lnSpc>
          <a:spcPct val="85000"/>
        </a:lnSpc>
        <a:spcBef>
          <a:spcPct val="0"/>
        </a:spcBef>
        <a:spcAft>
          <a:spcPct val="0"/>
        </a:spcAft>
        <a:defRPr sz="4000">
          <a:solidFill>
            <a:schemeClr val="bg2"/>
          </a:solidFill>
          <a:latin typeface="Corbel" panose="020B0503020204020204" pitchFamily="34" charset="0"/>
        </a:defRPr>
      </a:lvl7pPr>
      <a:lvl8pPr marL="1371600" algn="l" rtl="0" fontAlgn="base">
        <a:lnSpc>
          <a:spcPct val="85000"/>
        </a:lnSpc>
        <a:spcBef>
          <a:spcPct val="0"/>
        </a:spcBef>
        <a:spcAft>
          <a:spcPct val="0"/>
        </a:spcAft>
        <a:defRPr sz="4000">
          <a:solidFill>
            <a:schemeClr val="bg2"/>
          </a:solidFill>
          <a:latin typeface="Corbel" panose="020B0503020204020204" pitchFamily="34" charset="0"/>
        </a:defRPr>
      </a:lvl8pPr>
      <a:lvl9pPr marL="1828800" algn="l" rtl="0" fontAlgn="base">
        <a:lnSpc>
          <a:spcPct val="85000"/>
        </a:lnSpc>
        <a:spcBef>
          <a:spcPct val="0"/>
        </a:spcBef>
        <a:spcAft>
          <a:spcPct val="0"/>
        </a:spcAft>
        <a:defRPr sz="4000">
          <a:solidFill>
            <a:schemeClr val="bg2"/>
          </a:solidFill>
          <a:latin typeface="Corbel" panose="020B0503020204020204" pitchFamily="34" charset="0"/>
        </a:defRPr>
      </a:lvl9pPr>
    </p:titleStyle>
    <p:bodyStyle>
      <a:lvl1pPr marL="182563" indent="-182563" algn="l" rtl="0" eaLnBrk="0" fontAlgn="base" hangingPunct="0">
        <a:lnSpc>
          <a:spcPct val="90000"/>
        </a:lnSpc>
        <a:spcBef>
          <a:spcPts val="1200"/>
        </a:spcBef>
        <a:spcAft>
          <a:spcPts val="200"/>
        </a:spcAft>
        <a:buClr>
          <a:schemeClr val="tx1"/>
        </a:buClr>
        <a:buFont typeface="Wingdings" panose="05000000000000000000" pitchFamily="2" charset="2"/>
        <a:buChar char=""/>
        <a:defRPr sz="2200" kern="1200">
          <a:solidFill>
            <a:schemeClr val="tx1"/>
          </a:solidFill>
          <a:latin typeface="+mn-lt"/>
          <a:ea typeface="+mn-ea"/>
          <a:cs typeface="+mn-cs"/>
        </a:defRPr>
      </a:lvl1pPr>
      <a:lvl2pPr marL="4111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2000" kern="1200">
          <a:solidFill>
            <a:schemeClr val="tx1"/>
          </a:solidFill>
          <a:latin typeface="+mn-lt"/>
          <a:ea typeface="+mn-ea"/>
          <a:cs typeface="+mn-cs"/>
        </a:defRPr>
      </a:lvl2pPr>
      <a:lvl3pPr marL="6397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kern="1200">
          <a:solidFill>
            <a:schemeClr val="tx1"/>
          </a:solidFill>
          <a:latin typeface="+mn-lt"/>
          <a:ea typeface="+mn-ea"/>
          <a:cs typeface="+mn-cs"/>
        </a:defRPr>
      </a:lvl3pPr>
      <a:lvl4pPr marL="8683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4pPr>
      <a:lvl5pPr marL="1096963" indent="-182563" algn="l" rtl="0" eaLnBrk="0" fontAlgn="base" hangingPunct="0">
        <a:lnSpc>
          <a:spcPct val="90000"/>
        </a:lnSpc>
        <a:spcBef>
          <a:spcPts val="200"/>
        </a:spcBef>
        <a:spcAft>
          <a:spcPts val="400"/>
        </a:spcAft>
        <a:buClr>
          <a:schemeClr val="tx1"/>
        </a:buClr>
        <a:buFont typeface="Wingdings" panose="05000000000000000000"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schoolsandgroups.pgl.co.uk/uk-pgl-menu/"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hyperlink" Target="https://www.pgl.co.uk/en-gb/school-trips/primary-schools/centres/newby-wiske-hall"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www.pgl.co.uk/en-gb/school-trips/primary-schools/centres/newby-wiske-hall"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a:extLst>
              <a:ext uri="{FF2B5EF4-FFF2-40B4-BE49-F238E27FC236}">
                <a16:creationId xmlns:a16="http://schemas.microsoft.com/office/drawing/2014/main" id="{026479D5-1DE1-FEDE-6CBB-DF7EE9290105}"/>
              </a:ext>
            </a:extLst>
          </p:cNvPr>
          <p:cNvSpPr>
            <a:spLocks noGrp="1" noChangeArrowheads="1"/>
          </p:cNvSpPr>
          <p:nvPr>
            <p:ph type="title"/>
          </p:nvPr>
        </p:nvSpPr>
        <p:spPr>
          <a:xfrm>
            <a:off x="1619250" y="333375"/>
            <a:ext cx="7010400" cy="1295400"/>
          </a:xfrm>
        </p:spPr>
        <p:txBody>
          <a:bodyPr/>
          <a:lstStyle/>
          <a:p>
            <a:pPr eaLnBrk="1" fontAlgn="auto" hangingPunct="1">
              <a:spcAft>
                <a:spcPts val="0"/>
              </a:spcAft>
              <a:defRPr/>
            </a:pPr>
            <a:r>
              <a:rPr lang="en-US" altLang="en-US" dirty="0"/>
              <a:t>Year 6 residential 2025</a:t>
            </a:r>
          </a:p>
        </p:txBody>
      </p:sp>
      <p:sp>
        <p:nvSpPr>
          <p:cNvPr id="5125" name="Rectangle 5">
            <a:extLst>
              <a:ext uri="{FF2B5EF4-FFF2-40B4-BE49-F238E27FC236}">
                <a16:creationId xmlns:a16="http://schemas.microsoft.com/office/drawing/2014/main" id="{6C951BD2-3F33-5A23-7AE5-0FDFF428608A}"/>
              </a:ext>
            </a:extLst>
          </p:cNvPr>
          <p:cNvSpPr>
            <a:spLocks noGrp="1"/>
          </p:cNvSpPr>
          <p:nvPr>
            <p:ph sz="half" idx="1"/>
          </p:nvPr>
        </p:nvSpPr>
        <p:spPr>
          <a:xfrm>
            <a:off x="2843213" y="2060575"/>
            <a:ext cx="6938962" cy="4114800"/>
          </a:xfrm>
        </p:spPr>
        <p:txBody>
          <a:bodyPr/>
          <a:lstStyle/>
          <a:p>
            <a:pPr algn="ctr" eaLnBrk="1" hangingPunct="1">
              <a:buFont typeface="Wingdings" panose="05000000000000000000" pitchFamily="2" charset="2"/>
              <a:buNone/>
            </a:pPr>
            <a:r>
              <a:rPr lang="en-US" altLang="en-US" sz="8000"/>
              <a:t>Newby Wiske</a:t>
            </a:r>
          </a:p>
          <a:p>
            <a:pPr algn="ctr" eaLnBrk="1" hangingPunct="1">
              <a:buFont typeface="Wingdings" panose="05000000000000000000" pitchFamily="2" charset="2"/>
              <a:buNone/>
            </a:pPr>
            <a:r>
              <a:rPr lang="en-US" altLang="en-US" sz="8000"/>
              <a:t>Hall</a:t>
            </a:r>
          </a:p>
          <a:p>
            <a:pPr algn="ctr" eaLnBrk="1" hangingPunct="1">
              <a:buFont typeface="Wingdings" panose="05000000000000000000" pitchFamily="2" charset="2"/>
              <a:buNone/>
            </a:pPr>
            <a:r>
              <a:rPr lang="en-US" altLang="en-US" sz="4000"/>
              <a:t>11</a:t>
            </a:r>
            <a:r>
              <a:rPr lang="en-US" altLang="en-US" sz="4000" baseline="30000"/>
              <a:t>th</a:t>
            </a:r>
            <a:r>
              <a:rPr lang="en-US" altLang="en-US" sz="4000"/>
              <a:t> – 13</a:t>
            </a:r>
            <a:r>
              <a:rPr lang="en-US" altLang="en-US" sz="4000" baseline="30000"/>
              <a:t>th</a:t>
            </a:r>
            <a:r>
              <a:rPr lang="en-US" altLang="en-US" sz="4000"/>
              <a:t> June 2025</a:t>
            </a:r>
          </a:p>
          <a:p>
            <a:pPr eaLnBrk="1" hangingPunct="1"/>
            <a:endParaRPr lang="en-US" altLang="en-US" sz="8000"/>
          </a:p>
        </p:txBody>
      </p:sp>
      <p:pic>
        <p:nvPicPr>
          <p:cNvPr id="7172" name="Picture 1">
            <a:extLst>
              <a:ext uri="{FF2B5EF4-FFF2-40B4-BE49-F238E27FC236}">
                <a16:creationId xmlns:a16="http://schemas.microsoft.com/office/drawing/2014/main" id="{EC0C1EB8-F642-5AB3-8DEC-35D63C3C139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3850" y="3357563"/>
            <a:ext cx="3960813" cy="254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5124"/>
                                        </p:tgtEl>
                                        <p:attrNameLst>
                                          <p:attrName>style.visibility</p:attrName>
                                        </p:attrNameLst>
                                      </p:cBhvr>
                                      <p:to>
                                        <p:strVal val="visible"/>
                                      </p:to>
                                    </p:set>
                                    <p:anim calcmode="lin" valueType="num">
                                      <p:cBhvr additive="base">
                                        <p:cTn id="7" dur="800" fill="hold">
                                          <p:stCondLst>
                                            <p:cond delay="0"/>
                                          </p:stCondLst>
                                        </p:cTn>
                                        <p:tgtEl>
                                          <p:spTgt spid="5124"/>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512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5125">
                                            <p:txEl>
                                              <p:pRg st="0" end="0"/>
                                            </p:txEl>
                                          </p:spTgt>
                                        </p:tgtEl>
                                        <p:attrNameLst>
                                          <p:attrName>style.visibility</p:attrName>
                                        </p:attrNameLst>
                                      </p:cBhvr>
                                      <p:to>
                                        <p:strVal val="visible"/>
                                      </p:to>
                                    </p:set>
                                    <p:animEffect transition="in" filter="fade">
                                      <p:cBhvr>
                                        <p:cTn id="13" dur="1000"/>
                                        <p:tgtEl>
                                          <p:spTgt spid="5125">
                                            <p:txEl>
                                              <p:pRg st="0" end="0"/>
                                            </p:txEl>
                                          </p:spTgt>
                                        </p:tgtEl>
                                      </p:cBhvr>
                                    </p:animEffect>
                                    <p:anim calcmode="lin" valueType="num">
                                      <p:cBhvr>
                                        <p:cTn id="14" dur="1000" fill="hold"/>
                                        <p:tgtEl>
                                          <p:spTgt spid="5125">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512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6" fill="hold" nodeType="clickPar">
                      <p:stCondLst>
                        <p:cond delay="indefinite"/>
                      </p:stCondLst>
                      <p:childTnLst>
                        <p:par>
                          <p:cTn id="17" fill="hold" nodeType="withGroup">
                            <p:stCondLst>
                              <p:cond delay="0"/>
                            </p:stCondLst>
                            <p:childTnLst>
                              <p:par>
                                <p:cTn id="18" presetID="40" presetClass="entr" presetSubtype="0" fill="hold" grpId="0" nodeType="clickEffect">
                                  <p:stCondLst>
                                    <p:cond delay="0"/>
                                  </p:stCondLst>
                                  <p:iterate type="lt">
                                    <p:tmPct val="10000"/>
                                  </p:iterate>
                                  <p:childTnLst>
                                    <p:set>
                                      <p:cBhvr>
                                        <p:cTn id="19" dur="1" fill="hold">
                                          <p:stCondLst>
                                            <p:cond delay="0"/>
                                          </p:stCondLst>
                                        </p:cTn>
                                        <p:tgtEl>
                                          <p:spTgt spid="5125">
                                            <p:txEl>
                                              <p:pRg st="1" end="1"/>
                                            </p:txEl>
                                          </p:spTgt>
                                        </p:tgtEl>
                                        <p:attrNameLst>
                                          <p:attrName>style.visibility</p:attrName>
                                        </p:attrNameLst>
                                      </p:cBhvr>
                                      <p:to>
                                        <p:strVal val="visible"/>
                                      </p:to>
                                    </p:set>
                                    <p:animEffect transition="in" filter="fade">
                                      <p:cBhvr>
                                        <p:cTn id="20" dur="1000"/>
                                        <p:tgtEl>
                                          <p:spTgt spid="5125">
                                            <p:txEl>
                                              <p:pRg st="1" end="1"/>
                                            </p:txEl>
                                          </p:spTgt>
                                        </p:tgtEl>
                                      </p:cBhvr>
                                    </p:animEffect>
                                    <p:anim calcmode="lin" valueType="num">
                                      <p:cBhvr>
                                        <p:cTn id="21" dur="1000" fill="hold"/>
                                        <p:tgtEl>
                                          <p:spTgt spid="5125">
                                            <p:txEl>
                                              <p:pRg st="1" end="1"/>
                                            </p:txEl>
                                          </p:spTgt>
                                        </p:tgtEl>
                                        <p:attrNameLst>
                                          <p:attrName>ppt_x</p:attrName>
                                        </p:attrNameLst>
                                      </p:cBhvr>
                                      <p:tavLst>
                                        <p:tav tm="0">
                                          <p:val>
                                            <p:strVal val="#ppt_x-.1"/>
                                          </p:val>
                                        </p:tav>
                                        <p:tav tm="100000">
                                          <p:val>
                                            <p:strVal val="#ppt_x"/>
                                          </p:val>
                                        </p:tav>
                                      </p:tavLst>
                                    </p:anim>
                                    <p:anim calcmode="lin" valueType="num">
                                      <p:cBhvr>
                                        <p:cTn id="22" dur="1000" fill="hold"/>
                                        <p:tgtEl>
                                          <p:spTgt spid="512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40" presetClass="entr" presetSubtype="0" fill="hold" grpId="0" nodeType="clickEffect">
                                  <p:stCondLst>
                                    <p:cond delay="0"/>
                                  </p:stCondLst>
                                  <p:iterate type="lt">
                                    <p:tmPct val="10000"/>
                                  </p:iterate>
                                  <p:childTnLst>
                                    <p:set>
                                      <p:cBhvr>
                                        <p:cTn id="26" dur="1" fill="hold">
                                          <p:stCondLst>
                                            <p:cond delay="0"/>
                                          </p:stCondLst>
                                        </p:cTn>
                                        <p:tgtEl>
                                          <p:spTgt spid="5125">
                                            <p:txEl>
                                              <p:pRg st="2" end="2"/>
                                            </p:txEl>
                                          </p:spTgt>
                                        </p:tgtEl>
                                        <p:attrNameLst>
                                          <p:attrName>style.visibility</p:attrName>
                                        </p:attrNameLst>
                                      </p:cBhvr>
                                      <p:to>
                                        <p:strVal val="visible"/>
                                      </p:to>
                                    </p:set>
                                    <p:animEffect transition="in" filter="fade">
                                      <p:cBhvr>
                                        <p:cTn id="27" dur="1000"/>
                                        <p:tgtEl>
                                          <p:spTgt spid="5125">
                                            <p:txEl>
                                              <p:pRg st="2" end="2"/>
                                            </p:txEl>
                                          </p:spTgt>
                                        </p:tgtEl>
                                      </p:cBhvr>
                                    </p:animEffect>
                                    <p:anim calcmode="lin" valueType="num">
                                      <p:cBhvr>
                                        <p:cTn id="28" dur="1000" fill="hold"/>
                                        <p:tgtEl>
                                          <p:spTgt spid="5125">
                                            <p:txEl>
                                              <p:pRg st="2" end="2"/>
                                            </p:txEl>
                                          </p:spTgt>
                                        </p:tgtEl>
                                        <p:attrNameLst>
                                          <p:attrName>ppt_x</p:attrName>
                                        </p:attrNameLst>
                                      </p:cBhvr>
                                      <p:tavLst>
                                        <p:tav tm="0">
                                          <p:val>
                                            <p:strVal val="#ppt_x-.1"/>
                                          </p:val>
                                        </p:tav>
                                        <p:tav tm="100000">
                                          <p:val>
                                            <p:strVal val="#ppt_x"/>
                                          </p:val>
                                        </p:tav>
                                      </p:tavLst>
                                    </p:anim>
                                    <p:anim calcmode="lin" valueType="num">
                                      <p:cBhvr>
                                        <p:cTn id="29" dur="1000" fill="hold"/>
                                        <p:tgtEl>
                                          <p:spTgt spid="512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p:bldP spid="5125"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D5108BCF-E3FA-870C-18DE-631743634884}"/>
              </a:ext>
            </a:extLst>
          </p:cNvPr>
          <p:cNvSpPr>
            <a:spLocks noGrp="1" noChangeArrowheads="1"/>
          </p:cNvSpPr>
          <p:nvPr>
            <p:ph type="title"/>
          </p:nvPr>
        </p:nvSpPr>
        <p:spPr>
          <a:xfrm>
            <a:off x="685800" y="284163"/>
            <a:ext cx="8350696" cy="1508125"/>
          </a:xfrm>
        </p:spPr>
        <p:txBody>
          <a:bodyPr/>
          <a:lstStyle/>
          <a:p>
            <a:pPr eaLnBrk="1" fontAlgn="auto" hangingPunct="1">
              <a:spcAft>
                <a:spcPts val="0"/>
              </a:spcAft>
              <a:defRPr/>
            </a:pPr>
            <a:r>
              <a:rPr lang="en-US" altLang="en-US" dirty="0"/>
              <a:t>What to wear on the Wednesday. </a:t>
            </a:r>
          </a:p>
        </p:txBody>
      </p:sp>
      <p:sp>
        <p:nvSpPr>
          <p:cNvPr id="17411" name="Rectangle 3">
            <a:extLst>
              <a:ext uri="{FF2B5EF4-FFF2-40B4-BE49-F238E27FC236}">
                <a16:creationId xmlns:a16="http://schemas.microsoft.com/office/drawing/2014/main" id="{CBD110E8-8D21-C138-F426-5F904910BDF3}"/>
              </a:ext>
            </a:extLst>
          </p:cNvPr>
          <p:cNvSpPr>
            <a:spLocks noGrp="1"/>
          </p:cNvSpPr>
          <p:nvPr>
            <p:ph idx="1"/>
          </p:nvPr>
        </p:nvSpPr>
        <p:spPr/>
        <p:txBody>
          <a:bodyPr/>
          <a:lstStyle/>
          <a:p>
            <a:pPr marL="182245" indent="-182245" eaLnBrk="1" hangingPunct="1"/>
            <a:r>
              <a:rPr lang="en-US" altLang="en-US" dirty="0"/>
              <a:t>Tracksuit or joggers/leggings and top (ready for first activity on arrival)</a:t>
            </a:r>
          </a:p>
          <a:p>
            <a:pPr marL="182245" indent="-182245" eaLnBrk="1" hangingPunct="1"/>
            <a:r>
              <a:rPr lang="en-US" altLang="en-US" dirty="0"/>
              <a:t>Trainers</a:t>
            </a:r>
          </a:p>
          <a:p>
            <a:pPr marL="182245" indent="-182245" eaLnBrk="1" hangingPunct="1"/>
            <a:r>
              <a:rPr lang="en-US" altLang="en-US" dirty="0"/>
              <a:t>Hats</a:t>
            </a:r>
          </a:p>
          <a:p>
            <a:pPr marL="182245" indent="-182245" eaLnBrk="1" hangingPunct="1"/>
            <a:r>
              <a:rPr lang="en-US" altLang="en-US" dirty="0"/>
              <a:t>Children can wear shorts (weather dependent)</a:t>
            </a:r>
          </a:p>
          <a:p>
            <a:pPr marL="182245" indent="-182245" eaLnBrk="1" hangingPunct="1"/>
            <a:r>
              <a:rPr lang="en-US" altLang="en-US" dirty="0"/>
              <a:t>Long sleeved tops as some activities require this. </a:t>
            </a:r>
          </a:p>
          <a:p>
            <a:pPr marL="182245" indent="-182245" eaLnBrk="1" hangingPunct="1"/>
            <a:r>
              <a:rPr lang="en-US" altLang="en-US" dirty="0"/>
              <a:t>Suncream</a:t>
            </a:r>
          </a:p>
        </p:txBody>
      </p:sp>
    </p:spTree>
  </p:cSld>
  <p:clrMapOvr>
    <a:masterClrMapping/>
  </p:clrMapOvr>
  <p:transition>
    <p:wipe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CA0D66C1-98B3-9334-862A-65F9CC42EE2F}"/>
              </a:ext>
            </a:extLst>
          </p:cNvPr>
          <p:cNvSpPr>
            <a:spLocks noGrp="1" noChangeArrowheads="1"/>
          </p:cNvSpPr>
          <p:nvPr>
            <p:ph type="title"/>
          </p:nvPr>
        </p:nvSpPr>
        <p:spPr/>
        <p:txBody>
          <a:bodyPr/>
          <a:lstStyle/>
          <a:p>
            <a:pPr eaLnBrk="1" fontAlgn="auto" hangingPunct="1">
              <a:spcAft>
                <a:spcPts val="0"/>
              </a:spcAft>
              <a:defRPr/>
            </a:pPr>
            <a:r>
              <a:rPr lang="en-GB" altLang="en-US"/>
              <a:t> Meals</a:t>
            </a:r>
            <a:endParaRPr lang="en-US" altLang="en-US"/>
          </a:p>
        </p:txBody>
      </p:sp>
      <p:sp>
        <p:nvSpPr>
          <p:cNvPr id="18435" name="Rectangle 3">
            <a:extLst>
              <a:ext uri="{FF2B5EF4-FFF2-40B4-BE49-F238E27FC236}">
                <a16:creationId xmlns:a16="http://schemas.microsoft.com/office/drawing/2014/main" id="{9A000EFB-9F20-E550-561A-FAC9429B40BF}"/>
              </a:ext>
            </a:extLst>
          </p:cNvPr>
          <p:cNvSpPr>
            <a:spLocks noGrp="1"/>
          </p:cNvSpPr>
          <p:nvPr>
            <p:ph idx="1"/>
          </p:nvPr>
        </p:nvSpPr>
        <p:spPr/>
        <p:txBody>
          <a:bodyPr/>
          <a:lstStyle/>
          <a:p>
            <a:pPr eaLnBrk="1" hangingPunct="1"/>
            <a:r>
              <a:rPr lang="en-GB" altLang="en-US" sz="2400"/>
              <a:t>All meals are provided by the centre. </a:t>
            </a:r>
          </a:p>
          <a:p>
            <a:pPr eaLnBrk="1" hangingPunct="1"/>
            <a:r>
              <a:rPr lang="en-GB" altLang="en-US" sz="2400"/>
              <a:t>A wide variety of food.</a:t>
            </a:r>
          </a:p>
          <a:p>
            <a:pPr eaLnBrk="1" hangingPunct="1"/>
            <a:r>
              <a:rPr lang="en-GB" altLang="en-US" sz="2400"/>
              <a:t>Freshly prepared.</a:t>
            </a:r>
          </a:p>
          <a:p>
            <a:pPr eaLnBrk="1" hangingPunct="1"/>
            <a:r>
              <a:rPr lang="en-GB" altLang="en-US" sz="2400"/>
              <a:t>Always a vegetarian option.</a:t>
            </a:r>
          </a:p>
          <a:p>
            <a:pPr eaLnBrk="1" hangingPunct="1"/>
            <a:r>
              <a:rPr lang="en-GB" altLang="en-US" sz="2400"/>
              <a:t>Water and squash available at all meals (hot drinks at breakfast) </a:t>
            </a:r>
          </a:p>
          <a:p>
            <a:pPr eaLnBrk="1" hangingPunct="1"/>
            <a:r>
              <a:rPr lang="en-GB" altLang="en-US" sz="2400"/>
              <a:t>Special diets can be catered for. </a:t>
            </a:r>
          </a:p>
          <a:p>
            <a:pPr eaLnBrk="1" hangingPunct="1"/>
            <a:endParaRPr lang="en-US" altLang="en-US" sz="2400"/>
          </a:p>
        </p:txBody>
      </p:sp>
      <p:pic>
        <p:nvPicPr>
          <p:cNvPr id="18436" name="Picture 1">
            <a:extLst>
              <a:ext uri="{FF2B5EF4-FFF2-40B4-BE49-F238E27FC236}">
                <a16:creationId xmlns:a16="http://schemas.microsoft.com/office/drawing/2014/main" id="{D917E27B-4686-5212-303C-27E1147604E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6525" y="4508500"/>
            <a:ext cx="3716338" cy="2087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E3E98228-1861-D090-953E-BC891275028E}"/>
              </a:ext>
            </a:extLst>
          </p:cNvPr>
          <p:cNvSpPr>
            <a:spLocks noGrp="1"/>
          </p:cNvSpPr>
          <p:nvPr>
            <p:ph idx="1"/>
          </p:nvPr>
        </p:nvSpPr>
        <p:spPr/>
        <p:txBody>
          <a:bodyPr/>
          <a:lstStyle/>
          <a:p>
            <a:pPr marL="0" indent="0">
              <a:buNone/>
            </a:pPr>
            <a:r>
              <a:rPr lang="en-US" sz="1800" b="1" dirty="0">
                <a:latin typeface="Poppins"/>
                <a:cs typeface="Poppins"/>
              </a:rPr>
              <a:t>Allergen Information</a:t>
            </a:r>
            <a:br>
              <a:rPr lang="en-US" sz="1800" b="1" dirty="0">
                <a:latin typeface="Poppins"/>
                <a:cs typeface="Poppins"/>
              </a:rPr>
            </a:br>
            <a:r>
              <a:rPr lang="en-US" sz="1800" b="1" dirty="0">
                <a:latin typeface="Poppins"/>
                <a:cs typeface="Poppins"/>
              </a:rPr>
              <a:t>Please be assured that the menu choices for guests with medical dietary needs, food allergies or coeliac disease will be adapted where possible and choices are not limited to the items displayed here. PGL can provide meals that do not include the main 14 allergens as ingredients , where the dietary needs form has been completed during the booking process.</a:t>
            </a:r>
            <a:br>
              <a:rPr lang="en-US" sz="1800" b="1" dirty="0">
                <a:latin typeface="Poppins"/>
                <a:cs typeface="Poppins"/>
              </a:rPr>
            </a:br>
            <a:r>
              <a:rPr lang="en-US" sz="1800" b="1" dirty="0">
                <a:latin typeface="Poppins"/>
                <a:cs typeface="Poppins"/>
              </a:rPr>
              <a:t>If you require more specific information in advance, please contact our customer service team.</a:t>
            </a:r>
            <a:br>
              <a:rPr lang="en-US" sz="1800" b="1" dirty="0">
                <a:latin typeface="Poppins"/>
                <a:cs typeface="Poppins"/>
              </a:rPr>
            </a:br>
            <a:r>
              <a:rPr lang="en-US" sz="1800" b="1" dirty="0">
                <a:latin typeface="Poppins"/>
                <a:cs typeface="Poppins"/>
              </a:rPr>
              <a:t>We implement all reasonable controls for cross-contamination and control the ingredients within a recipe.</a:t>
            </a:r>
            <a:br>
              <a:rPr lang="en-US" sz="1800" b="1" dirty="0">
                <a:latin typeface="Poppins"/>
                <a:cs typeface="Poppins"/>
              </a:rPr>
            </a:br>
            <a:r>
              <a:rPr lang="en-US" sz="1800" b="1" dirty="0">
                <a:latin typeface="Poppins"/>
                <a:cs typeface="Poppins"/>
              </a:rPr>
              <a:t>We handle numerous ingredients within our kitchens and cannot guarantee that our meals are free from allergens, with the exception of our gluten free dishes that contain gluten at a level of no more than 20 parts per million (ppm). Processes and training are in place to ensure that meals on this menu are gluten free.</a:t>
            </a:r>
            <a:endParaRPr lang="en-US" dirty="0"/>
          </a:p>
        </p:txBody>
      </p:sp>
      <p:sp>
        <p:nvSpPr>
          <p:cNvPr id="5" name="Title 4">
            <a:extLst>
              <a:ext uri="{FF2B5EF4-FFF2-40B4-BE49-F238E27FC236}">
                <a16:creationId xmlns:a16="http://schemas.microsoft.com/office/drawing/2014/main" id="{306B476A-98B2-967A-BF0F-96067DA95CDD}"/>
              </a:ext>
            </a:extLst>
          </p:cNvPr>
          <p:cNvSpPr>
            <a:spLocks noGrp="1"/>
          </p:cNvSpPr>
          <p:nvPr>
            <p:ph type="title"/>
          </p:nvPr>
        </p:nvSpPr>
        <p:spPr/>
        <p:txBody>
          <a:bodyPr/>
          <a:lstStyle/>
          <a:p>
            <a:r>
              <a:rPr lang="en-US" dirty="0"/>
              <a:t>What PGL say....</a:t>
            </a:r>
          </a:p>
        </p:txBody>
      </p:sp>
    </p:spTree>
    <p:extLst>
      <p:ext uri="{BB962C8B-B14F-4D97-AF65-F5344CB8AC3E}">
        <p14:creationId xmlns:p14="http://schemas.microsoft.com/office/powerpoint/2010/main" val="373826460"/>
      </p:ext>
    </p:extLst>
  </p:cSld>
  <p:clrMapOvr>
    <a:masterClrMapping/>
  </p:clrMapOvr>
  <p:transition>
    <p:wipe di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0B214-456C-D567-7ADE-1C99A212B914}"/>
              </a:ext>
            </a:extLst>
          </p:cNvPr>
          <p:cNvSpPr>
            <a:spLocks noGrp="1"/>
          </p:cNvSpPr>
          <p:nvPr>
            <p:ph type="title"/>
          </p:nvPr>
        </p:nvSpPr>
        <p:spPr/>
        <p:txBody>
          <a:bodyPr/>
          <a:lstStyle/>
          <a:p>
            <a:r>
              <a:rPr lang="en-US" dirty="0"/>
              <a:t>Menu</a:t>
            </a:r>
          </a:p>
        </p:txBody>
      </p:sp>
      <p:sp>
        <p:nvSpPr>
          <p:cNvPr id="3" name="Content Placeholder 2">
            <a:extLst>
              <a:ext uri="{FF2B5EF4-FFF2-40B4-BE49-F238E27FC236}">
                <a16:creationId xmlns:a16="http://schemas.microsoft.com/office/drawing/2014/main" id="{D2676E1D-1BD6-EE3C-0740-8DA176517A5A}"/>
              </a:ext>
            </a:extLst>
          </p:cNvPr>
          <p:cNvSpPr>
            <a:spLocks noGrp="1"/>
          </p:cNvSpPr>
          <p:nvPr>
            <p:ph idx="1"/>
          </p:nvPr>
        </p:nvSpPr>
        <p:spPr/>
        <p:txBody>
          <a:bodyPr/>
          <a:lstStyle/>
          <a:p>
            <a:pPr marL="0" indent="0">
              <a:buNone/>
            </a:pPr>
            <a:r>
              <a:rPr lang="en-US" dirty="0">
                <a:ea typeface="+mn-lt"/>
                <a:cs typeface="+mn-lt"/>
                <a:hlinkClick r:id="rId2"/>
              </a:rPr>
              <a:t>https://schoolsandgroups.pgl.co.uk/uk-pgl-menu/</a:t>
            </a:r>
            <a:endParaRPr lang="en-US" dirty="0">
              <a:ea typeface="+mn-lt"/>
              <a:cs typeface="+mn-lt"/>
            </a:endParaRPr>
          </a:p>
        </p:txBody>
      </p:sp>
      <p:sp>
        <p:nvSpPr>
          <p:cNvPr id="4" name="TextBox 3">
            <a:extLst>
              <a:ext uri="{FF2B5EF4-FFF2-40B4-BE49-F238E27FC236}">
                <a16:creationId xmlns:a16="http://schemas.microsoft.com/office/drawing/2014/main" id="{EAD192A5-7FE8-0480-3481-804B8095D3FF}"/>
              </a:ext>
            </a:extLst>
          </p:cNvPr>
          <p:cNvSpPr txBox="1"/>
          <p:nvPr/>
        </p:nvSpPr>
        <p:spPr>
          <a:xfrm>
            <a:off x="631492" y="5102453"/>
            <a:ext cx="7097966"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latin typeface="Corbel"/>
              </a:rPr>
              <a:t>Have a look with your child at home before the trip.  There is a variety of choice for the children.  If there are any issues let us know before hand as we need to let them know of any other dietary requirements in advance. </a:t>
            </a:r>
            <a:endParaRPr lang="en-US" dirty="0"/>
          </a:p>
        </p:txBody>
      </p:sp>
    </p:spTree>
    <p:extLst>
      <p:ext uri="{BB962C8B-B14F-4D97-AF65-F5344CB8AC3E}">
        <p14:creationId xmlns:p14="http://schemas.microsoft.com/office/powerpoint/2010/main" val="1677830211"/>
      </p:ext>
    </p:extLst>
  </p:cSld>
  <p:clrMapOvr>
    <a:masterClrMapping/>
  </p:clrMapOvr>
  <p:transition>
    <p:wipe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8BD7D64F-584E-D157-8E32-564462979187}"/>
              </a:ext>
            </a:extLst>
          </p:cNvPr>
          <p:cNvSpPr>
            <a:spLocks noGrp="1" noChangeArrowheads="1"/>
          </p:cNvSpPr>
          <p:nvPr>
            <p:ph type="title"/>
          </p:nvPr>
        </p:nvSpPr>
        <p:spPr/>
        <p:txBody>
          <a:bodyPr/>
          <a:lstStyle/>
          <a:p>
            <a:pPr eaLnBrk="1" fontAlgn="auto" hangingPunct="1">
              <a:spcAft>
                <a:spcPts val="0"/>
              </a:spcAft>
              <a:defRPr/>
            </a:pPr>
            <a:r>
              <a:rPr lang="en-GB" altLang="en-US"/>
              <a:t>Medical Information</a:t>
            </a:r>
            <a:endParaRPr lang="en-US" altLang="en-US"/>
          </a:p>
        </p:txBody>
      </p:sp>
      <p:sp>
        <p:nvSpPr>
          <p:cNvPr id="19459" name="Rectangle 3">
            <a:extLst>
              <a:ext uri="{FF2B5EF4-FFF2-40B4-BE49-F238E27FC236}">
                <a16:creationId xmlns:a16="http://schemas.microsoft.com/office/drawing/2014/main" id="{B9410089-EBB9-1A59-E3BD-9E66BA30AB61}"/>
              </a:ext>
            </a:extLst>
          </p:cNvPr>
          <p:cNvSpPr>
            <a:spLocks noGrp="1"/>
          </p:cNvSpPr>
          <p:nvPr>
            <p:ph idx="1"/>
          </p:nvPr>
        </p:nvSpPr>
        <p:spPr>
          <a:xfrm>
            <a:off x="250825" y="1981200"/>
            <a:ext cx="8785225" cy="4114800"/>
          </a:xfrm>
        </p:spPr>
        <p:txBody>
          <a:bodyPr/>
          <a:lstStyle/>
          <a:p>
            <a:pPr marL="182245" indent="-182245" eaLnBrk="1" hangingPunct="1"/>
            <a:r>
              <a:rPr lang="en-GB" altLang="en-US" sz="2400" dirty="0"/>
              <a:t>Medical Forms to be sent out – please return ASAP</a:t>
            </a:r>
            <a:endParaRPr lang="en-US"/>
          </a:p>
          <a:p>
            <a:pPr marL="182245" indent="-182245" eaLnBrk="1" hangingPunct="1"/>
            <a:r>
              <a:rPr lang="en-GB" altLang="en-US" sz="2400" dirty="0"/>
              <a:t>Anything concerned about - talk to class teacher </a:t>
            </a:r>
          </a:p>
          <a:p>
            <a:pPr marL="182245" indent="-182245" eaLnBrk="1" hangingPunct="1"/>
            <a:r>
              <a:rPr lang="en-GB" altLang="en-US" sz="2400" dirty="0"/>
              <a:t>Please let class teacher know about any dietary needs</a:t>
            </a:r>
          </a:p>
          <a:p>
            <a:pPr marL="182245" indent="-182245" eaLnBrk="1" hangingPunct="1"/>
            <a:r>
              <a:rPr lang="en-GB" altLang="en-US" sz="2400" dirty="0"/>
              <a:t>Another medical update form for current medications will be sent out closer to the time of the trip</a:t>
            </a:r>
          </a:p>
          <a:p>
            <a:pPr marL="182245" indent="-182245" eaLnBrk="1" hangingPunct="1"/>
            <a:r>
              <a:rPr lang="en-GB" altLang="en-US" sz="2400" dirty="0"/>
              <a:t>If your child has any medication it must be handed in to a member of school staff on the day of the trip in a clearly labelled bag (with dosage/time information) and details must be written on the medical form (THIS IS VERY IMPORTANT)</a:t>
            </a:r>
          </a:p>
          <a:p>
            <a:pPr marL="182245" indent="-182245"/>
            <a:r>
              <a:rPr lang="en-GB" altLang="en-US" sz="2400" dirty="0"/>
              <a:t>Bed Wetters or any other important information you think we need to know please get in touch before the day of the trip. </a:t>
            </a:r>
          </a:p>
        </p:txBody>
      </p:sp>
    </p:spTree>
  </p:cSld>
  <p:clrMapOvr>
    <a:masterClrMapping/>
  </p:clrMapOvr>
  <p:transition>
    <p:wipe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2513A1EB-C481-CDB4-670F-70C1E1544976}"/>
              </a:ext>
            </a:extLst>
          </p:cNvPr>
          <p:cNvSpPr>
            <a:spLocks noGrp="1" noChangeArrowheads="1"/>
          </p:cNvSpPr>
          <p:nvPr>
            <p:ph type="title"/>
          </p:nvPr>
        </p:nvSpPr>
        <p:spPr/>
        <p:txBody>
          <a:bodyPr/>
          <a:lstStyle/>
          <a:p>
            <a:pPr eaLnBrk="1" fontAlgn="auto" hangingPunct="1">
              <a:spcAft>
                <a:spcPts val="0"/>
              </a:spcAft>
              <a:defRPr/>
            </a:pPr>
            <a:r>
              <a:rPr lang="en-US" altLang="en-US" dirty="0"/>
              <a:t>You will not need</a:t>
            </a:r>
          </a:p>
        </p:txBody>
      </p:sp>
      <p:sp>
        <p:nvSpPr>
          <p:cNvPr id="20483" name="Rectangle 3">
            <a:extLst>
              <a:ext uri="{FF2B5EF4-FFF2-40B4-BE49-F238E27FC236}">
                <a16:creationId xmlns:a16="http://schemas.microsoft.com/office/drawing/2014/main" id="{C9F18D97-6CBC-E0E2-56DE-B266681C6B41}"/>
              </a:ext>
            </a:extLst>
          </p:cNvPr>
          <p:cNvSpPr>
            <a:spLocks noGrp="1"/>
          </p:cNvSpPr>
          <p:nvPr>
            <p:ph idx="1"/>
          </p:nvPr>
        </p:nvSpPr>
        <p:spPr/>
        <p:txBody>
          <a:bodyPr/>
          <a:lstStyle/>
          <a:p>
            <a:pPr eaLnBrk="1" hangingPunct="1"/>
            <a:r>
              <a:rPr lang="en-US" altLang="en-US"/>
              <a:t>Electronic Equipment (including smart phones)</a:t>
            </a:r>
          </a:p>
          <a:p>
            <a:pPr eaLnBrk="1" hangingPunct="1"/>
            <a:r>
              <a:rPr lang="en-US" altLang="en-US"/>
              <a:t>Jewellery – Children cannot wear earrings during activities (PGL rule so their instructors will make the children sit out if they are in).</a:t>
            </a:r>
          </a:p>
          <a:p>
            <a:pPr eaLnBrk="1" hangingPunct="1"/>
            <a:r>
              <a:rPr lang="en-GB" altLang="en-US"/>
              <a:t>Chewing gum</a:t>
            </a:r>
          </a:p>
          <a:p>
            <a:pPr eaLnBrk="1" hangingPunct="1"/>
            <a:r>
              <a:rPr lang="en-GB" altLang="en-US"/>
              <a:t>Sweets/fizzy drinks </a:t>
            </a:r>
            <a:endParaRPr lang="en-US" altLang="en-US"/>
          </a:p>
        </p:txBody>
      </p:sp>
    </p:spTree>
  </p:cSld>
  <p:clrMapOvr>
    <a:masterClrMapping/>
  </p:clrMapOvr>
  <p:transition>
    <p:wipe dir="d"/>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D3A94D9C-5B92-B32B-E41A-A0E904115F87}"/>
              </a:ext>
            </a:extLst>
          </p:cNvPr>
          <p:cNvSpPr>
            <a:spLocks noGrp="1" noChangeArrowheads="1"/>
          </p:cNvSpPr>
          <p:nvPr>
            <p:ph type="title"/>
          </p:nvPr>
        </p:nvSpPr>
        <p:spPr/>
        <p:txBody>
          <a:bodyPr/>
          <a:lstStyle/>
          <a:p>
            <a:pPr eaLnBrk="1" fontAlgn="auto" hangingPunct="1">
              <a:spcAft>
                <a:spcPts val="0"/>
              </a:spcAft>
              <a:defRPr/>
            </a:pPr>
            <a:r>
              <a:rPr lang="en-GB" altLang="en-US"/>
              <a:t>Most of all for you</a:t>
            </a:r>
            <a:endParaRPr lang="en-US" altLang="en-US"/>
          </a:p>
        </p:txBody>
      </p:sp>
      <p:sp>
        <p:nvSpPr>
          <p:cNvPr id="21507" name="Rectangle 3">
            <a:extLst>
              <a:ext uri="{FF2B5EF4-FFF2-40B4-BE49-F238E27FC236}">
                <a16:creationId xmlns:a16="http://schemas.microsoft.com/office/drawing/2014/main" id="{130B75CA-C201-0E4B-4730-4AB03D32F38B}"/>
              </a:ext>
            </a:extLst>
          </p:cNvPr>
          <p:cNvSpPr>
            <a:spLocks noGrp="1"/>
          </p:cNvSpPr>
          <p:nvPr>
            <p:ph idx="1"/>
          </p:nvPr>
        </p:nvSpPr>
        <p:spPr/>
        <p:txBody>
          <a:bodyPr/>
          <a:lstStyle/>
          <a:p>
            <a:pPr marL="182245" indent="-182245" eaLnBrk="1" hangingPunct="1"/>
            <a:r>
              <a:rPr lang="en-GB" altLang="en-US" dirty="0"/>
              <a:t>Kiss them goodbye and wave them off</a:t>
            </a:r>
            <a:endParaRPr lang="en-US" dirty="0"/>
          </a:p>
          <a:p>
            <a:pPr marL="182245" indent="-182245" eaLnBrk="1" hangingPunct="1"/>
            <a:r>
              <a:rPr lang="en-GB" altLang="en-US" dirty="0"/>
              <a:t>Try and not get upset otherwise they will get upset!</a:t>
            </a:r>
          </a:p>
          <a:p>
            <a:pPr marL="182245" indent="-182245" eaLnBrk="1" hangingPunct="1"/>
            <a:r>
              <a:rPr lang="en-GB" altLang="en-US" dirty="0"/>
              <a:t>Don’t fret!</a:t>
            </a:r>
          </a:p>
          <a:p>
            <a:pPr marL="182245" indent="-182245" eaLnBrk="1" hangingPunct="1"/>
            <a:r>
              <a:rPr lang="en-GB" altLang="en-US" dirty="0"/>
              <a:t>Enjoy the freedom</a:t>
            </a:r>
          </a:p>
          <a:p>
            <a:pPr marL="182245" indent="-182245" eaLnBrk="1" hangingPunct="1"/>
            <a:r>
              <a:rPr lang="en-GB" altLang="en-US" dirty="0"/>
              <a:t>Visit PGL website to find out more </a:t>
            </a:r>
          </a:p>
          <a:p>
            <a:pPr marL="182245" indent="-182245" eaLnBrk="1" hangingPunct="1"/>
            <a:r>
              <a:rPr lang="en-US" altLang="en-US" dirty="0">
                <a:hlinkClick r:id="rId2"/>
              </a:rPr>
              <a:t>https://www.pgl.co.uk/en-gb/school-trips/primary-schools/centres/newby-wiske-hall</a:t>
            </a:r>
            <a:endParaRPr lang="en-US" altLang="en-US" dirty="0"/>
          </a:p>
          <a:p>
            <a:pPr marL="182245" indent="-182245" eaLnBrk="1" hangingPunct="1"/>
            <a:endParaRPr lang="en-US" altLang="en-US"/>
          </a:p>
        </p:txBody>
      </p:sp>
    </p:spTree>
  </p:cSld>
  <p:clrMapOvr>
    <a:masterClrMapping/>
  </p:clrMapOvr>
  <p:transition>
    <p:wipe dir="d"/>
  </p:transition>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9825F6E-5F84-221F-9BDC-D22397E788F0}"/>
              </a:ext>
            </a:extLst>
          </p:cNvPr>
          <p:cNvSpPr>
            <a:spLocks noGrp="1" noChangeArrowheads="1"/>
          </p:cNvSpPr>
          <p:nvPr>
            <p:ph type="title"/>
          </p:nvPr>
        </p:nvSpPr>
        <p:spPr/>
        <p:txBody>
          <a:bodyPr/>
          <a:lstStyle/>
          <a:p>
            <a:pPr eaLnBrk="1" fontAlgn="auto" hangingPunct="1">
              <a:spcAft>
                <a:spcPts val="0"/>
              </a:spcAft>
              <a:defRPr/>
            </a:pPr>
            <a:r>
              <a:rPr lang="en-US" altLang="en-US" dirty="0"/>
              <a:t>PGL Centre at Newby </a:t>
            </a:r>
            <a:r>
              <a:rPr lang="en-US" altLang="en-US" dirty="0" err="1"/>
              <a:t>Wiske</a:t>
            </a:r>
            <a:r>
              <a:rPr lang="en-US" altLang="en-US" dirty="0"/>
              <a:t> Hall</a:t>
            </a:r>
          </a:p>
        </p:txBody>
      </p:sp>
      <p:sp>
        <p:nvSpPr>
          <p:cNvPr id="7171" name="Rectangle 3">
            <a:extLst>
              <a:ext uri="{FF2B5EF4-FFF2-40B4-BE49-F238E27FC236}">
                <a16:creationId xmlns:a16="http://schemas.microsoft.com/office/drawing/2014/main" id="{4E4E6FE1-E7C2-AC81-AFE3-3124594B8BF7}"/>
              </a:ext>
            </a:extLst>
          </p:cNvPr>
          <p:cNvSpPr>
            <a:spLocks noGrp="1" noChangeArrowheads="1"/>
          </p:cNvSpPr>
          <p:nvPr>
            <p:ph idx="1"/>
          </p:nvPr>
        </p:nvSpPr>
        <p:spPr>
          <a:xfrm>
            <a:off x="1676400" y="1989138"/>
            <a:ext cx="7010400" cy="4114800"/>
          </a:xfrm>
        </p:spPr>
        <p:txBody>
          <a:bodyPr/>
          <a:lstStyle/>
          <a:p>
            <a:pPr marL="182245" indent="-182245" eaLnBrk="1" hangingPunct="1">
              <a:defRPr/>
            </a:pPr>
            <a:r>
              <a:rPr lang="en-US" altLang="en-US" dirty="0">
                <a:latin typeface="+mj-lt"/>
              </a:rPr>
              <a:t>Wednesday 11</a:t>
            </a:r>
            <a:r>
              <a:rPr lang="en-US" altLang="en-US" baseline="30000" dirty="0">
                <a:latin typeface="+mj-lt"/>
              </a:rPr>
              <a:t>th</a:t>
            </a:r>
            <a:r>
              <a:rPr lang="en-US" altLang="en-US" dirty="0">
                <a:latin typeface="+mj-lt"/>
              </a:rPr>
              <a:t> June. All children to come to school for 9.45.  Parents can come in to the hall. </a:t>
            </a:r>
          </a:p>
          <a:p>
            <a:pPr marL="182245" indent="-182245" eaLnBrk="1" hangingPunct="1">
              <a:defRPr/>
            </a:pPr>
            <a:r>
              <a:rPr lang="en-US" altLang="en-US" dirty="0">
                <a:latin typeface="+mj-lt"/>
              </a:rPr>
              <a:t>Depart at around 10.30am</a:t>
            </a:r>
          </a:p>
          <a:p>
            <a:pPr marL="182245" indent="-182245" eaLnBrk="1" hangingPunct="1">
              <a:defRPr/>
            </a:pPr>
            <a:r>
              <a:rPr lang="en-US" altLang="en-US" dirty="0">
                <a:latin typeface="+mj-lt"/>
              </a:rPr>
              <a:t>Come back Friday 13</a:t>
            </a:r>
            <a:r>
              <a:rPr lang="en-US" altLang="en-US" baseline="30000" dirty="0">
                <a:latin typeface="+mj-lt"/>
              </a:rPr>
              <a:t>th</a:t>
            </a:r>
            <a:r>
              <a:rPr lang="en-US" altLang="en-US" dirty="0">
                <a:latin typeface="+mj-lt"/>
              </a:rPr>
              <a:t> June </a:t>
            </a:r>
          </a:p>
          <a:p>
            <a:pPr marL="182245" indent="-182245" eaLnBrk="1" hangingPunct="1">
              <a:defRPr/>
            </a:pPr>
            <a:r>
              <a:rPr lang="en-US" altLang="en-US" dirty="0">
                <a:latin typeface="+mj-lt"/>
              </a:rPr>
              <a:t>Just off the A1</a:t>
            </a:r>
          </a:p>
          <a:p>
            <a:pPr marL="182245" indent="-182245" eaLnBrk="1" hangingPunct="1">
              <a:defRPr/>
            </a:pPr>
            <a:r>
              <a:rPr lang="en-US" altLang="en-US" dirty="0">
                <a:latin typeface="+mj-lt"/>
              </a:rPr>
              <a:t>Around 70 minutes travelling time</a:t>
            </a:r>
          </a:p>
          <a:p>
            <a:pPr marL="182245" indent="-182245" eaLnBrk="1" hangingPunct="1">
              <a:defRPr/>
            </a:pPr>
            <a:r>
              <a:rPr lang="en-US" altLang="en-US" dirty="0">
                <a:latin typeface="+mj-lt"/>
              </a:rPr>
              <a:t>Arrival approximately 12pm.</a:t>
            </a:r>
            <a:endParaRPr lang="en-GB" altLang="en-US" dirty="0">
              <a:latin typeface="+mj-lt"/>
            </a:endParaRPr>
          </a:p>
          <a:p>
            <a:pPr marL="182245" indent="-182245" eaLnBrk="1" hangingPunct="1">
              <a:defRPr/>
            </a:pPr>
            <a:r>
              <a:rPr lang="en-US" altLang="en-US" dirty="0">
                <a:latin typeface="+mj-lt"/>
              </a:rPr>
              <a:t>Return 3.30pm </a:t>
            </a:r>
            <a:r>
              <a:rPr lang="en-US" altLang="en-US" b="1" dirty="0">
                <a:latin typeface="+mj-lt"/>
              </a:rPr>
              <a:t>we dismiss from the dinner hall doors</a:t>
            </a:r>
            <a:endParaRPr lang="en-US" altLang="en-US" dirty="0">
              <a:latin typeface="+mj-lt"/>
            </a:endParaRPr>
          </a:p>
          <a:p>
            <a:pPr marL="182245" indent="-182245" eaLnBrk="1" hangingPunct="1">
              <a:defRPr/>
            </a:pPr>
            <a:r>
              <a:rPr lang="en-US" altLang="en-US" b="1" dirty="0">
                <a:latin typeface="+mj-lt"/>
              </a:rPr>
              <a:t>Must have packed lunch for first day</a:t>
            </a:r>
            <a:r>
              <a:rPr lang="en-US" altLang="en-US" dirty="0">
                <a:latin typeface="+mj-lt"/>
              </a:rPr>
              <a:t>.  First meal there will be evening meal</a:t>
            </a:r>
          </a:p>
          <a:p>
            <a:pPr marL="182245" indent="-182245" eaLnBrk="1" hangingPunct="1">
              <a:buFont typeface="Wingdings" panose="05000000000000000000" pitchFamily="2" charset="2"/>
              <a:buNone/>
              <a:defRPr/>
            </a:pPr>
            <a:endParaRPr lang="en-US" altLang="en-US" dirty="0"/>
          </a:p>
        </p:txBody>
      </p:sp>
      <p:pic>
        <p:nvPicPr>
          <p:cNvPr id="8196" name="Picture 2">
            <a:extLst>
              <a:ext uri="{FF2B5EF4-FFF2-40B4-BE49-F238E27FC236}">
                <a16:creationId xmlns:a16="http://schemas.microsoft.com/office/drawing/2014/main" id="{1E7CB700-2C8F-96FB-CD0D-C41DE6D733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3600"/>
            <a:ext cx="1620838"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a:extLst>
              <a:ext uri="{FF2B5EF4-FFF2-40B4-BE49-F238E27FC236}">
                <a16:creationId xmlns:a16="http://schemas.microsoft.com/office/drawing/2014/main" id="{A54B784D-A7EF-19D7-5BDB-D6A945E9BA2B}"/>
              </a:ext>
            </a:extLst>
          </p:cNvPr>
          <p:cNvPicPr>
            <a:picLocks noChangeAspect="1"/>
          </p:cNvPicPr>
          <p:nvPr/>
        </p:nvPicPr>
        <p:blipFill>
          <a:blip r:embed="rId3"/>
          <a:stretch>
            <a:fillRect/>
          </a:stretch>
        </p:blipFill>
        <p:spPr>
          <a:xfrm>
            <a:off x="7467600" y="2459983"/>
            <a:ext cx="1567067" cy="2229391"/>
          </a:xfrm>
          <a:prstGeom prst="rect">
            <a:avLst/>
          </a:prstGeom>
        </p:spPr>
      </p:pic>
    </p:spTree>
  </p:cSld>
  <p:clrMapOvr>
    <a:masterClrMapping/>
  </p:clrMapOvr>
  <p:transition>
    <p:wipe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a:extLst>
              <a:ext uri="{FF2B5EF4-FFF2-40B4-BE49-F238E27FC236}">
                <a16:creationId xmlns:a16="http://schemas.microsoft.com/office/drawing/2014/main" id="{99BA7537-5E97-CB11-EFA5-CA1087172803}"/>
              </a:ext>
            </a:extLst>
          </p:cNvPr>
          <p:cNvSpPr>
            <a:spLocks noGrp="1"/>
          </p:cNvSpPr>
          <p:nvPr>
            <p:ph type="title"/>
          </p:nvPr>
        </p:nvSpPr>
        <p:spPr/>
        <p:txBody>
          <a:bodyPr/>
          <a:lstStyle/>
          <a:p>
            <a:pPr eaLnBrk="1" fontAlgn="auto" hangingPunct="1">
              <a:spcAft>
                <a:spcPts val="0"/>
              </a:spcAft>
              <a:defRPr/>
            </a:pPr>
            <a:r>
              <a:rPr lang="en-GB" altLang="en-US"/>
              <a:t>Video</a:t>
            </a:r>
          </a:p>
        </p:txBody>
      </p:sp>
      <p:sp>
        <p:nvSpPr>
          <p:cNvPr id="9219" name="Content Placeholder 2">
            <a:extLst>
              <a:ext uri="{FF2B5EF4-FFF2-40B4-BE49-F238E27FC236}">
                <a16:creationId xmlns:a16="http://schemas.microsoft.com/office/drawing/2014/main" id="{7FA8BAAE-A354-6A70-2714-72CDCC65CBAE}"/>
              </a:ext>
            </a:extLst>
          </p:cNvPr>
          <p:cNvSpPr>
            <a:spLocks noGrp="1"/>
          </p:cNvSpPr>
          <p:nvPr>
            <p:ph idx="1"/>
          </p:nvPr>
        </p:nvSpPr>
        <p:spPr/>
        <p:txBody>
          <a:bodyPr/>
          <a:lstStyle/>
          <a:p>
            <a:pPr eaLnBrk="1" hangingPunct="1"/>
            <a:r>
              <a:rPr lang="en-GB" altLang="en-US" dirty="0">
                <a:hlinkClick r:id="rId2"/>
              </a:rPr>
              <a:t>https://www.pgl.co.uk/en-gb/school-trips/primary-schools/centres/newby-wiske-hall</a:t>
            </a:r>
            <a:endParaRPr lang="en-GB" altLang="en-US" dirty="0"/>
          </a:p>
          <a:p>
            <a:pPr eaLnBrk="1" hangingPunct="1"/>
            <a:endParaRPr lang="en-GB" altLang="en-US" dirty="0"/>
          </a:p>
        </p:txBody>
      </p:sp>
    </p:spTree>
  </p:cSld>
  <p:clrMapOvr>
    <a:masterClrMapping/>
  </p:clrMapOvr>
  <p:transition>
    <p:wipe dir="d"/>
  </p:transition>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42CBC6DB-874D-7508-76C8-E382F94BE52E}"/>
              </a:ext>
            </a:extLst>
          </p:cNvPr>
          <p:cNvSpPr>
            <a:spLocks noGrp="1" noChangeArrowheads="1"/>
          </p:cNvSpPr>
          <p:nvPr>
            <p:ph type="title"/>
          </p:nvPr>
        </p:nvSpPr>
        <p:spPr/>
        <p:txBody>
          <a:bodyPr/>
          <a:lstStyle/>
          <a:p>
            <a:pPr eaLnBrk="1" fontAlgn="auto" hangingPunct="1">
              <a:spcAft>
                <a:spcPts val="0"/>
              </a:spcAft>
              <a:defRPr/>
            </a:pPr>
            <a:r>
              <a:rPr lang="en-US" altLang="en-US"/>
              <a:t>Staffing</a:t>
            </a:r>
          </a:p>
        </p:txBody>
      </p:sp>
      <p:sp>
        <p:nvSpPr>
          <p:cNvPr id="5123" name="Rectangle 3">
            <a:extLst>
              <a:ext uri="{FF2B5EF4-FFF2-40B4-BE49-F238E27FC236}">
                <a16:creationId xmlns:a16="http://schemas.microsoft.com/office/drawing/2014/main" id="{8EB7BD74-F876-DFD3-A211-724F61716B1D}"/>
              </a:ext>
            </a:extLst>
          </p:cNvPr>
          <p:cNvSpPr>
            <a:spLocks noGrp="1" noChangeArrowheads="1"/>
          </p:cNvSpPr>
          <p:nvPr>
            <p:ph idx="1"/>
          </p:nvPr>
        </p:nvSpPr>
        <p:spPr>
          <a:xfrm>
            <a:off x="1258888" y="2133600"/>
            <a:ext cx="7010400" cy="4467225"/>
          </a:xfrm>
        </p:spPr>
        <p:txBody>
          <a:bodyPr rtlCol="0">
            <a:normAutofit/>
          </a:bodyPr>
          <a:lstStyle/>
          <a:p>
            <a:pPr marL="182880" indent="-182880" eaLnBrk="1" fontAlgn="auto" hangingPunct="1">
              <a:defRPr/>
            </a:pPr>
            <a:r>
              <a:rPr lang="en-US" altLang="en-US" sz="3200" dirty="0" err="1"/>
              <a:t>Mrs</a:t>
            </a:r>
            <a:r>
              <a:rPr lang="en-US" altLang="en-US" sz="3200" dirty="0"/>
              <a:t> Traynor</a:t>
            </a:r>
          </a:p>
          <a:p>
            <a:pPr marL="182880" indent="-182880" eaLnBrk="1" fontAlgn="auto" hangingPunct="1">
              <a:defRPr/>
            </a:pPr>
            <a:r>
              <a:rPr lang="en-US" altLang="en-US" sz="3200" dirty="0"/>
              <a:t>Miss Smith</a:t>
            </a:r>
          </a:p>
          <a:p>
            <a:pPr marL="182880" indent="-182880" eaLnBrk="1" fontAlgn="auto" hangingPunct="1">
              <a:defRPr/>
            </a:pPr>
            <a:r>
              <a:rPr lang="en-US" altLang="en-US" sz="3200" dirty="0" err="1"/>
              <a:t>Mrs</a:t>
            </a:r>
            <a:r>
              <a:rPr lang="en-US" altLang="en-US" sz="3200" dirty="0"/>
              <a:t> Hope</a:t>
            </a:r>
          </a:p>
          <a:p>
            <a:pPr marL="182880" indent="-182880" eaLnBrk="1" fontAlgn="auto" hangingPunct="1">
              <a:defRPr/>
            </a:pPr>
            <a:r>
              <a:rPr lang="en-US" altLang="en-US" sz="3200" dirty="0" err="1"/>
              <a:t>Mr</a:t>
            </a:r>
            <a:r>
              <a:rPr lang="en-US" altLang="en-US" sz="3200" dirty="0"/>
              <a:t> Gibson </a:t>
            </a:r>
          </a:p>
          <a:p>
            <a:pPr marL="182880" indent="-182880" eaLnBrk="1" fontAlgn="auto" hangingPunct="1">
              <a:defRPr/>
            </a:pPr>
            <a:endParaRPr lang="en-US" altLang="en-US" sz="2400" dirty="0"/>
          </a:p>
          <a:p>
            <a:pPr marL="0" indent="0" eaLnBrk="1" fontAlgn="auto" hangingPunct="1">
              <a:buFont typeface="Wingdings" panose="05000000000000000000" pitchFamily="2" charset="2"/>
              <a:buNone/>
              <a:defRPr/>
            </a:pPr>
            <a:endParaRPr lang="en-US" altLang="en-US" sz="2400" dirty="0"/>
          </a:p>
          <a:p>
            <a:pPr marL="182880" indent="-182880" eaLnBrk="1" fontAlgn="auto" hangingPunct="1">
              <a:defRPr/>
            </a:pPr>
            <a:endParaRPr lang="en-US" altLang="en-US" dirty="0"/>
          </a:p>
          <a:p>
            <a:pPr marL="182880" indent="-182880" eaLnBrk="1" fontAlgn="auto" hangingPunct="1">
              <a:defRPr/>
            </a:pPr>
            <a:endParaRPr lang="en-US" altLang="en-US" dirty="0"/>
          </a:p>
          <a:p>
            <a:pPr marL="182880" indent="-182880" eaLnBrk="1" fontAlgn="auto" hangingPunct="1">
              <a:buFont typeface="Wingdings" panose="05000000000000000000" pitchFamily="2" charset="2"/>
              <a:buNone/>
              <a:defRPr/>
            </a:pPr>
            <a:endParaRPr lang="en-US" altLang="en-US" dirty="0"/>
          </a:p>
          <a:p>
            <a:pPr marL="182880" indent="-182880" eaLnBrk="1" fontAlgn="auto" hangingPunct="1">
              <a:buFont typeface="Wingdings" panose="05000000000000000000" pitchFamily="2" charset="2"/>
              <a:buNone/>
              <a:defRPr/>
            </a:pPr>
            <a:endParaRPr lang="en-US" altLang="en-US" dirty="0"/>
          </a:p>
          <a:p>
            <a:pPr marL="182880" indent="-182880" eaLnBrk="1" fontAlgn="auto" hangingPunct="1">
              <a:defRPr/>
            </a:pPr>
            <a:endParaRPr lang="en-US" altLang="en-US" dirty="0"/>
          </a:p>
          <a:p>
            <a:pPr marL="182880" indent="-182880" eaLnBrk="1" fontAlgn="auto" hangingPunct="1">
              <a:defRPr/>
            </a:pPr>
            <a:endParaRPr lang="en-US" altLang="en-US" dirty="0"/>
          </a:p>
        </p:txBody>
      </p:sp>
    </p:spTree>
  </p:cSld>
  <p:clrMapOvr>
    <a:masterClrMapping/>
  </p:clrMapOvr>
  <p:transition>
    <p:wipe di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2332BECD-1240-8072-1755-007F99E59073}"/>
              </a:ext>
            </a:extLst>
          </p:cNvPr>
          <p:cNvSpPr>
            <a:spLocks noGrp="1" noChangeArrowheads="1"/>
          </p:cNvSpPr>
          <p:nvPr>
            <p:ph type="title"/>
          </p:nvPr>
        </p:nvSpPr>
        <p:spPr/>
        <p:txBody>
          <a:bodyPr/>
          <a:lstStyle/>
          <a:p>
            <a:pPr eaLnBrk="1" fontAlgn="auto" hangingPunct="1">
              <a:spcAft>
                <a:spcPts val="0"/>
              </a:spcAft>
              <a:defRPr/>
            </a:pPr>
            <a:r>
              <a:rPr lang="en-US" altLang="en-US"/>
              <a:t>Purpose of trip</a:t>
            </a:r>
          </a:p>
        </p:txBody>
      </p:sp>
      <p:sp>
        <p:nvSpPr>
          <p:cNvPr id="11267" name="Rectangle 3">
            <a:extLst>
              <a:ext uri="{FF2B5EF4-FFF2-40B4-BE49-F238E27FC236}">
                <a16:creationId xmlns:a16="http://schemas.microsoft.com/office/drawing/2014/main" id="{440C11D9-21CA-A739-9440-8A9D8462B4B6}"/>
              </a:ext>
            </a:extLst>
          </p:cNvPr>
          <p:cNvSpPr>
            <a:spLocks noGrp="1"/>
          </p:cNvSpPr>
          <p:nvPr>
            <p:ph idx="1"/>
          </p:nvPr>
        </p:nvSpPr>
        <p:spPr>
          <a:xfrm>
            <a:off x="971550" y="2060575"/>
            <a:ext cx="7010400" cy="4114800"/>
          </a:xfrm>
        </p:spPr>
        <p:txBody>
          <a:bodyPr/>
          <a:lstStyle/>
          <a:p>
            <a:pPr eaLnBrk="1" hangingPunct="1"/>
            <a:r>
              <a:rPr lang="en-US" altLang="en-US"/>
              <a:t>Social</a:t>
            </a:r>
          </a:p>
          <a:p>
            <a:pPr eaLnBrk="1" hangingPunct="1"/>
            <a:r>
              <a:rPr lang="en-US" altLang="en-US"/>
              <a:t>Fending for oneself</a:t>
            </a:r>
          </a:p>
          <a:p>
            <a:pPr eaLnBrk="1" hangingPunct="1"/>
            <a:r>
              <a:rPr lang="en-US" altLang="en-US"/>
              <a:t>Building self-confidence</a:t>
            </a:r>
          </a:p>
          <a:p>
            <a:pPr eaLnBrk="1" hangingPunct="1"/>
            <a:r>
              <a:rPr lang="en-US" altLang="en-US"/>
              <a:t>Being away from home</a:t>
            </a:r>
          </a:p>
          <a:p>
            <a:pPr eaLnBrk="1" hangingPunct="1"/>
            <a:r>
              <a:rPr lang="en-US" altLang="en-US"/>
              <a:t>Working as a team</a:t>
            </a:r>
          </a:p>
          <a:p>
            <a:pPr eaLnBrk="1" hangingPunct="1"/>
            <a:r>
              <a:rPr lang="en-US" altLang="en-US"/>
              <a:t>Problem solving </a:t>
            </a:r>
          </a:p>
          <a:p>
            <a:pPr eaLnBrk="1" hangingPunct="1"/>
            <a:r>
              <a:rPr lang="en-US" altLang="en-US"/>
              <a:t>Friendship building</a:t>
            </a:r>
          </a:p>
          <a:p>
            <a:pPr eaLnBrk="1" hangingPunct="1"/>
            <a:r>
              <a:rPr lang="en-US" altLang="en-US"/>
              <a:t>Overcoming barriers </a:t>
            </a:r>
          </a:p>
        </p:txBody>
      </p:sp>
      <p:pic>
        <p:nvPicPr>
          <p:cNvPr id="11268" name="Picture 1">
            <a:extLst>
              <a:ext uri="{FF2B5EF4-FFF2-40B4-BE49-F238E27FC236}">
                <a16:creationId xmlns:a16="http://schemas.microsoft.com/office/drawing/2014/main" id="{A95F0120-F753-58A8-28AA-A9F72C8A168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859338" y="3644900"/>
            <a:ext cx="3448050" cy="204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A09A50D1-20E3-0400-466A-A9CBFD090041}"/>
              </a:ext>
            </a:extLst>
          </p:cNvPr>
          <p:cNvSpPr>
            <a:spLocks noGrp="1" noChangeArrowheads="1"/>
          </p:cNvSpPr>
          <p:nvPr>
            <p:ph type="title"/>
          </p:nvPr>
        </p:nvSpPr>
        <p:spPr/>
        <p:txBody>
          <a:bodyPr/>
          <a:lstStyle/>
          <a:p>
            <a:pPr eaLnBrk="1" fontAlgn="auto" hangingPunct="1">
              <a:spcAft>
                <a:spcPts val="0"/>
              </a:spcAft>
              <a:defRPr/>
            </a:pPr>
            <a:r>
              <a:rPr lang="en-GB" altLang="en-US"/>
              <a:t>ROOMS</a:t>
            </a:r>
            <a:endParaRPr lang="en-US" altLang="en-US"/>
          </a:p>
        </p:txBody>
      </p:sp>
      <p:sp>
        <p:nvSpPr>
          <p:cNvPr id="13315" name="Rectangle 3">
            <a:extLst>
              <a:ext uri="{FF2B5EF4-FFF2-40B4-BE49-F238E27FC236}">
                <a16:creationId xmlns:a16="http://schemas.microsoft.com/office/drawing/2014/main" id="{F5EFF08F-5F8A-424E-A657-35989910A509}"/>
              </a:ext>
            </a:extLst>
          </p:cNvPr>
          <p:cNvSpPr>
            <a:spLocks noGrp="1"/>
          </p:cNvSpPr>
          <p:nvPr>
            <p:ph idx="1"/>
          </p:nvPr>
        </p:nvSpPr>
        <p:spPr>
          <a:xfrm>
            <a:off x="1692275" y="1465263"/>
            <a:ext cx="7010400" cy="4114800"/>
          </a:xfrm>
        </p:spPr>
        <p:txBody>
          <a:bodyPr/>
          <a:lstStyle/>
          <a:p>
            <a:pPr eaLnBrk="1" hangingPunct="1"/>
            <a:r>
              <a:rPr lang="en-GB" altLang="en-US" dirty="0"/>
              <a:t>All the rooms are en-suite</a:t>
            </a:r>
          </a:p>
          <a:p>
            <a:pPr eaLnBrk="1" hangingPunct="1"/>
            <a:r>
              <a:rPr lang="en-GB" altLang="en-US" dirty="0"/>
              <a:t>4/6 children to a room.</a:t>
            </a:r>
          </a:p>
          <a:p>
            <a:pPr eaLnBrk="1" hangingPunct="1"/>
            <a:r>
              <a:rPr lang="en-GB" altLang="en-US" dirty="0"/>
              <a:t>All ensuite </a:t>
            </a:r>
          </a:p>
          <a:p>
            <a:pPr eaLnBrk="1" hangingPunct="1"/>
            <a:r>
              <a:rPr lang="en-GB" altLang="en-US" dirty="0"/>
              <a:t>MUST BRING OWN BEDDING. (sleeping bag, pillow or duvet).  Let us know if this is a problem in advance. </a:t>
            </a:r>
          </a:p>
          <a:p>
            <a:pPr eaLnBrk="1" hangingPunct="1"/>
            <a:r>
              <a:rPr lang="en-GB" altLang="en-US" dirty="0"/>
              <a:t>Staff will have rooms on the same corridors as children. </a:t>
            </a:r>
          </a:p>
        </p:txBody>
      </p:sp>
      <p:pic>
        <p:nvPicPr>
          <p:cNvPr id="13316" name="Picture 2">
            <a:extLst>
              <a:ext uri="{FF2B5EF4-FFF2-40B4-BE49-F238E27FC236}">
                <a16:creationId xmlns:a16="http://schemas.microsoft.com/office/drawing/2014/main" id="{229B5D43-E93A-CD78-0DF3-6C48F75FE49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4149725"/>
            <a:ext cx="1871662" cy="249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8">
            <a:extLst>
              <a:ext uri="{FF2B5EF4-FFF2-40B4-BE49-F238E27FC236}">
                <a16:creationId xmlns:a16="http://schemas.microsoft.com/office/drawing/2014/main" id="{31C8F505-ED6A-ED58-4A2D-2A48FC68A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1013" y="4005263"/>
            <a:ext cx="1871662"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4">
            <a:extLst>
              <a:ext uri="{FF2B5EF4-FFF2-40B4-BE49-F238E27FC236}">
                <a16:creationId xmlns:a16="http://schemas.microsoft.com/office/drawing/2014/main" id="{6912073D-F85C-8327-6A1B-7B3914954DF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60763" y="4005263"/>
            <a:ext cx="1978025" cy="2640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333399C0-209D-2136-5D4F-711AE3ADB587}"/>
              </a:ext>
            </a:extLst>
          </p:cNvPr>
          <p:cNvSpPr>
            <a:spLocks noGrp="1" noChangeArrowheads="1"/>
          </p:cNvSpPr>
          <p:nvPr>
            <p:ph type="title"/>
          </p:nvPr>
        </p:nvSpPr>
        <p:spPr/>
        <p:txBody>
          <a:bodyPr/>
          <a:lstStyle/>
          <a:p>
            <a:pPr eaLnBrk="1" fontAlgn="auto" hangingPunct="1">
              <a:spcAft>
                <a:spcPts val="0"/>
              </a:spcAft>
              <a:defRPr/>
            </a:pPr>
            <a:r>
              <a:rPr lang="en-US" altLang="en-US"/>
              <a:t>Big bag (but not too big!)</a:t>
            </a:r>
            <a:br>
              <a:rPr lang="en-US" altLang="en-US"/>
            </a:br>
            <a:r>
              <a:rPr lang="en-US" altLang="en-US"/>
              <a:t>Small suitcase or sports bag</a:t>
            </a:r>
          </a:p>
        </p:txBody>
      </p:sp>
      <p:sp>
        <p:nvSpPr>
          <p:cNvPr id="9219" name="Rectangle 3">
            <a:extLst>
              <a:ext uri="{FF2B5EF4-FFF2-40B4-BE49-F238E27FC236}">
                <a16:creationId xmlns:a16="http://schemas.microsoft.com/office/drawing/2014/main" id="{9E8CFBE2-71E9-26B3-2142-38E3C618ED5F}"/>
              </a:ext>
            </a:extLst>
          </p:cNvPr>
          <p:cNvSpPr>
            <a:spLocks noGrp="1" noChangeArrowheads="1"/>
          </p:cNvSpPr>
          <p:nvPr>
            <p:ph idx="1"/>
          </p:nvPr>
        </p:nvSpPr>
        <p:spPr/>
        <p:txBody>
          <a:bodyPr rtlCol="0">
            <a:normAutofit/>
          </a:bodyPr>
          <a:lstStyle/>
          <a:p>
            <a:pPr marL="0" indent="0" eaLnBrk="1" fontAlgn="auto" hangingPunct="1">
              <a:buFont typeface="Wingdings" panose="05000000000000000000" pitchFamily="2" charset="2"/>
              <a:buNone/>
              <a:defRPr/>
            </a:pPr>
            <a:endParaRPr lang="en-US" altLang="en-US" sz="2000" dirty="0"/>
          </a:p>
          <a:p>
            <a:pPr marL="182880" indent="-182880" eaLnBrk="1" fontAlgn="auto" hangingPunct="1">
              <a:defRPr/>
            </a:pPr>
            <a:endParaRPr lang="en-US" altLang="en-US" sz="2000" dirty="0"/>
          </a:p>
        </p:txBody>
      </p:sp>
      <p:pic>
        <p:nvPicPr>
          <p:cNvPr id="14340" name="Picture 3">
            <a:extLst>
              <a:ext uri="{FF2B5EF4-FFF2-40B4-BE49-F238E27FC236}">
                <a16:creationId xmlns:a16="http://schemas.microsoft.com/office/drawing/2014/main" id="{556E53B9-8EB4-F507-8E1A-3064CA68C45F}"/>
              </a:ext>
            </a:extLst>
          </p:cNvPr>
          <p:cNvPicPr>
            <a:picLocks noChangeAspect="1"/>
          </p:cNvPicPr>
          <p:nvPr/>
        </p:nvPicPr>
        <p:blipFill>
          <a:blip r:embed="rId2">
            <a:extLst>
              <a:ext uri="{28A0092B-C50C-407E-A947-70E740481C1C}">
                <a14:useLocalDpi xmlns:a14="http://schemas.microsoft.com/office/drawing/2010/main" val="0"/>
              </a:ext>
            </a:extLst>
          </a:blip>
          <a:srcRect l="20172" t="10872" r="19447" b="8978"/>
          <a:stretch>
            <a:fillRect/>
          </a:stretch>
        </p:blipFill>
        <p:spPr bwMode="auto">
          <a:xfrm>
            <a:off x="0" y="1758950"/>
            <a:ext cx="9128125" cy="509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FFDB5C40-FBFF-630E-ACC8-537F97751036}"/>
              </a:ext>
            </a:extLst>
          </p:cNvPr>
          <p:cNvSpPr>
            <a:spLocks noGrp="1" noChangeArrowheads="1"/>
          </p:cNvSpPr>
          <p:nvPr>
            <p:ph type="title"/>
          </p:nvPr>
        </p:nvSpPr>
        <p:spPr/>
        <p:txBody>
          <a:bodyPr/>
          <a:lstStyle/>
          <a:p>
            <a:pPr eaLnBrk="1" fontAlgn="auto" hangingPunct="1">
              <a:spcAft>
                <a:spcPts val="0"/>
              </a:spcAft>
              <a:defRPr/>
            </a:pPr>
            <a:r>
              <a:rPr lang="en-US" altLang="en-US"/>
              <a:t>Backpack</a:t>
            </a:r>
          </a:p>
        </p:txBody>
      </p:sp>
      <p:sp>
        <p:nvSpPr>
          <p:cNvPr id="15363" name="Rectangle 3">
            <a:extLst>
              <a:ext uri="{FF2B5EF4-FFF2-40B4-BE49-F238E27FC236}">
                <a16:creationId xmlns:a16="http://schemas.microsoft.com/office/drawing/2014/main" id="{1E5D2AE3-B8AB-184B-197C-622D4DB0EB71}"/>
              </a:ext>
            </a:extLst>
          </p:cNvPr>
          <p:cNvSpPr>
            <a:spLocks noGrp="1"/>
          </p:cNvSpPr>
          <p:nvPr>
            <p:ph idx="1"/>
          </p:nvPr>
        </p:nvSpPr>
        <p:spPr/>
        <p:txBody>
          <a:bodyPr/>
          <a:lstStyle/>
          <a:p>
            <a:pPr eaLnBrk="1" hangingPunct="1"/>
            <a:r>
              <a:rPr lang="en-US" altLang="en-US"/>
              <a:t>Back pack not shoulder bag – tighten straps</a:t>
            </a:r>
          </a:p>
          <a:p>
            <a:pPr eaLnBrk="1" hangingPunct="1"/>
            <a:r>
              <a:rPr lang="en-US" altLang="en-US"/>
              <a:t>Waterproof coat with a hood</a:t>
            </a:r>
          </a:p>
          <a:p>
            <a:pPr eaLnBrk="1" hangingPunct="1"/>
            <a:r>
              <a:rPr lang="en-US" altLang="en-US"/>
              <a:t>Camera – named (optional) – disposable so not expensive to replace</a:t>
            </a:r>
          </a:p>
          <a:p>
            <a:pPr eaLnBrk="1" hangingPunct="1"/>
            <a:r>
              <a:rPr lang="en-US" altLang="en-US"/>
              <a:t>Book </a:t>
            </a:r>
          </a:p>
          <a:p>
            <a:pPr eaLnBrk="1" hangingPunct="1"/>
            <a:r>
              <a:rPr lang="en-US" altLang="en-US"/>
              <a:t>Drink (no cans, glass bottles or fizzy pop)</a:t>
            </a:r>
          </a:p>
        </p:txBody>
      </p:sp>
    </p:spTree>
  </p:cSld>
  <p:clrMapOvr>
    <a:masterClrMapping/>
  </p:clrMapOvr>
  <p:transition>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325197AA-0BD5-56A7-8E1F-1F5C517B29EE}"/>
              </a:ext>
            </a:extLst>
          </p:cNvPr>
          <p:cNvSpPr>
            <a:spLocks noGrp="1" noChangeArrowheads="1"/>
          </p:cNvSpPr>
          <p:nvPr>
            <p:ph type="title"/>
          </p:nvPr>
        </p:nvSpPr>
        <p:spPr/>
        <p:txBody>
          <a:bodyPr/>
          <a:lstStyle/>
          <a:p>
            <a:pPr eaLnBrk="1" fontAlgn="auto" hangingPunct="1">
              <a:spcAft>
                <a:spcPts val="0"/>
              </a:spcAft>
              <a:defRPr/>
            </a:pPr>
            <a:r>
              <a:rPr lang="en-US" altLang="en-US"/>
              <a:t>Spending Money</a:t>
            </a:r>
          </a:p>
        </p:txBody>
      </p:sp>
      <p:sp>
        <p:nvSpPr>
          <p:cNvPr id="16387" name="Rectangle 3">
            <a:extLst>
              <a:ext uri="{FF2B5EF4-FFF2-40B4-BE49-F238E27FC236}">
                <a16:creationId xmlns:a16="http://schemas.microsoft.com/office/drawing/2014/main" id="{11DC3827-54B8-CBFC-EF17-C0F21A4626FC}"/>
              </a:ext>
            </a:extLst>
          </p:cNvPr>
          <p:cNvSpPr>
            <a:spLocks noGrp="1"/>
          </p:cNvSpPr>
          <p:nvPr>
            <p:ph idx="1"/>
          </p:nvPr>
        </p:nvSpPr>
        <p:spPr/>
        <p:txBody>
          <a:bodyPr/>
          <a:lstStyle/>
          <a:p>
            <a:pPr marL="182245" indent="-182245" eaLnBrk="1" hangingPunct="1"/>
            <a:r>
              <a:rPr lang="en-GB" altLang="en-US" dirty="0"/>
              <a:t>£10 MAX pocket money (in a wallet or purse) in cash or on pre-paid cards. </a:t>
            </a:r>
            <a:r>
              <a:rPr lang="en-GB" altLang="en-US" b="1" dirty="0"/>
              <a:t>Your child will be responsible for their money for the duration of the trip. </a:t>
            </a:r>
            <a:endParaRPr lang="en-GB" altLang="en-US" dirty="0"/>
          </a:p>
          <a:p>
            <a:pPr marL="182245" indent="-182245" eaLnBrk="1" hangingPunct="1"/>
            <a:r>
              <a:rPr lang="en-GB" altLang="en-US" dirty="0"/>
              <a:t>Use money to buy souvenirs etc from on site shop – we discourage children from buying sweets.  </a:t>
            </a:r>
          </a:p>
          <a:p>
            <a:pPr marL="182245" indent="-182245" eaLnBrk="1" hangingPunct="1"/>
            <a:endParaRPr lang="en-US" altLang="en-US" dirty="0"/>
          </a:p>
        </p:txBody>
      </p:sp>
    </p:spTree>
  </p:cSld>
  <p:clrMapOvr>
    <a:masterClrMapping/>
  </p:clrMapOvr>
  <p:transition>
    <p:wipe dir="d"/>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DF7C818C5FAC40914F312FFFE99AC0" ma:contentTypeVersion="15" ma:contentTypeDescription="Create a new document." ma:contentTypeScope="" ma:versionID="2bb0b374933e32bbff8339f3785cf259">
  <xsd:schema xmlns:xsd="http://www.w3.org/2001/XMLSchema" xmlns:xs="http://www.w3.org/2001/XMLSchema" xmlns:p="http://schemas.microsoft.com/office/2006/metadata/properties" xmlns:ns2="9a32b20d-3f0e-4649-bbff-d9f484585a33" xmlns:ns3="7726f3e6-3230-441e-a96d-c81a19450b11" targetNamespace="http://schemas.microsoft.com/office/2006/metadata/properties" ma:root="true" ma:fieldsID="248bfe79f760606653f3b5370eda23a7" ns2:_="" ns3:_="">
    <xsd:import namespace="9a32b20d-3f0e-4649-bbff-d9f484585a33"/>
    <xsd:import namespace="7726f3e6-3230-441e-a96d-c81a19450b1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a32b20d-3f0e-4649-bbff-d9f484585a3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beb20b7-1af2-4008-a1ff-ecc67e38a5b7"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descriptio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element name="MediaServiceLocation" ma:index="22" nillable="true" ma:displayName="Location" ma:descrip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26f3e6-3230-441e-a96d-c81a19450b11"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80112ee6-f16d-4d9f-a970-feebe6fbab29}" ma:internalName="TaxCatchAll" ma:showField="CatchAllData" ma:web="7726f3e6-3230-441e-a96d-c81a19450b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7726f3e6-3230-441e-a96d-c81a19450b11" xsi:nil="true"/>
    <lcf76f155ced4ddcb4097134ff3c332f xmlns="9a32b20d-3f0e-4649-bbff-d9f484585a3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FFE9CDF5-56CB-4B58-9B7F-DB0BD6371C7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a32b20d-3f0e-4649-bbff-d9f484585a33"/>
    <ds:schemaRef ds:uri="7726f3e6-3230-441e-a96d-c81a19450b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3895FF9-E2EF-4D8E-9848-D362B929DEFA}">
  <ds:schemaRefs>
    <ds:schemaRef ds:uri="http://schemas.microsoft.com/sharepoint/v3/contenttype/forms"/>
  </ds:schemaRefs>
</ds:datastoreItem>
</file>

<file path=customXml/itemProps3.xml><?xml version="1.0" encoding="utf-8"?>
<ds:datastoreItem xmlns:ds="http://schemas.openxmlformats.org/officeDocument/2006/customXml" ds:itemID="{4A28D8DF-5A3A-478A-878A-22075E43B093}"/>
</file>

<file path=docProps/app.xml><?xml version="1.0" encoding="utf-8"?>
<Properties xmlns="http://schemas.openxmlformats.org/officeDocument/2006/extended-properties" xmlns:vt="http://schemas.openxmlformats.org/officeDocument/2006/docPropsVTypes">
  <Template>Banded</Template>
  <TotalTime>2412</TotalTime>
  <Words>587</Words>
  <Application>Microsoft Office PowerPoint</Application>
  <PresentationFormat>On-screen Show (4:3)</PresentationFormat>
  <Paragraphs>94</Paragraphs>
  <Slides>16</Slides>
  <Notes>0</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Banded</vt:lpstr>
      <vt:lpstr>Year 6 residential 2025</vt:lpstr>
      <vt:lpstr>PGL Centre at Newby Wiske Hall</vt:lpstr>
      <vt:lpstr>Video</vt:lpstr>
      <vt:lpstr>Staffing</vt:lpstr>
      <vt:lpstr>Purpose of trip</vt:lpstr>
      <vt:lpstr>ROOMS</vt:lpstr>
      <vt:lpstr>Big bag (but not too big!) Small suitcase or sports bag</vt:lpstr>
      <vt:lpstr>Backpack</vt:lpstr>
      <vt:lpstr>Spending Money</vt:lpstr>
      <vt:lpstr>What to wear on the Wednesday. </vt:lpstr>
      <vt:lpstr> Meals</vt:lpstr>
      <vt:lpstr>What PGL say....</vt:lpstr>
      <vt:lpstr>Menu</vt:lpstr>
      <vt:lpstr>Medical Information</vt:lpstr>
      <vt:lpstr>You will not need</vt:lpstr>
      <vt:lpstr>Most of all for you</vt:lpstr>
    </vt:vector>
  </TitlesOfParts>
  <Company>Wakefield Grammar School Foundation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Derbyshire 2005</dc:title>
  <dc:creator>QEGS</dc:creator>
  <cp:lastModifiedBy>Jemma Traynor</cp:lastModifiedBy>
  <cp:revision>166</cp:revision>
  <dcterms:created xsi:type="dcterms:W3CDTF">2005-04-18T15:00:10Z</dcterms:created>
  <dcterms:modified xsi:type="dcterms:W3CDTF">2025-05-22T20:13:01Z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0x01010041DF7C818C5FAC40914F312FFFE99AC0</vt:lpwstr>
  </property>
  <property fmtid="{D5CDD505-2E9C-101B-9397-08002B2CF9AE}" pid="3" name="_activity">
    <vt:lpwstr/>
  </property>
</Properties>
</file>